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4" r:id="rId4"/>
    <p:sldMasterId id="2147483667" r:id="rId5"/>
    <p:sldMasterId id="2147483699" r:id="rId6"/>
    <p:sldMasterId id="2147483708" r:id="rId7"/>
    <p:sldMasterId id="2147483711" r:id="rId8"/>
  </p:sldMasterIdLst>
  <p:notesMasterIdLst>
    <p:notesMasterId r:id="rId39"/>
  </p:notesMasterIdLst>
  <p:sldIdLst>
    <p:sldId id="288" r:id="rId9"/>
    <p:sldId id="658" r:id="rId10"/>
    <p:sldId id="768" r:id="rId11"/>
    <p:sldId id="832" r:id="rId12"/>
    <p:sldId id="824" r:id="rId13"/>
    <p:sldId id="825" r:id="rId14"/>
    <p:sldId id="807" r:id="rId15"/>
    <p:sldId id="809" r:id="rId16"/>
    <p:sldId id="776" r:id="rId17"/>
    <p:sldId id="810" r:id="rId18"/>
    <p:sldId id="823" r:id="rId19"/>
    <p:sldId id="813" r:id="rId20"/>
    <p:sldId id="811" r:id="rId21"/>
    <p:sldId id="826" r:id="rId22"/>
    <p:sldId id="827" r:id="rId23"/>
    <p:sldId id="828" r:id="rId24"/>
    <p:sldId id="777" r:id="rId25"/>
    <p:sldId id="787" r:id="rId26"/>
    <p:sldId id="820" r:id="rId27"/>
    <p:sldId id="819" r:id="rId28"/>
    <p:sldId id="785" r:id="rId29"/>
    <p:sldId id="801" r:id="rId30"/>
    <p:sldId id="829" r:id="rId31"/>
    <p:sldId id="791" r:id="rId32"/>
    <p:sldId id="821" r:id="rId33"/>
    <p:sldId id="822" r:id="rId34"/>
    <p:sldId id="806" r:id="rId35"/>
    <p:sldId id="830" r:id="rId36"/>
    <p:sldId id="831" r:id="rId37"/>
    <p:sldId id="586" r:id="rId3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7B7B7B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7B7B7B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7B7B7B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7B7B7B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7B7B7B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7B7B7B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7B7B7B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7B7B7B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7B7B7B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391" userDrawn="1">
          <p15:clr>
            <a:srgbClr val="A4A3A4"/>
          </p15:clr>
        </p15:guide>
        <p15:guide id="2" pos="5564" userDrawn="1">
          <p15:clr>
            <a:srgbClr val="A4A3A4"/>
          </p15:clr>
        </p15:guide>
        <p15:guide id="3" orient="horz" pos="3158">
          <p15:clr>
            <a:srgbClr val="A4A3A4"/>
          </p15:clr>
        </p15:guide>
        <p15:guide id="4" pos="388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phael Sousa" initials="RS" lastIdx="16" clrIdx="0"/>
  <p:cmAuthor id="1" name="Alice Bentzen Fonseca Assumpcao" initials="ABFA" lastIdx="0" clrIdx="1"/>
  <p:cmAuthor id="2" name="Fernanda de Souza Lima da Costa e Silva" initials="FdSLdCeS" lastIdx="1" clrIdx="2"/>
  <p:cmAuthor id="3" name="Gabriel Canedo Queiroz da Silva" initials="GCQdS" lastIdx="9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89"/>
    <a:srgbClr val="1E428B"/>
    <a:srgbClr val="1A3B7D"/>
    <a:srgbClr val="7B7B7B"/>
    <a:srgbClr val="009331"/>
    <a:srgbClr val="334F63"/>
    <a:srgbClr val="87A7C7"/>
    <a:srgbClr val="C8D7E3"/>
    <a:srgbClr val="ACC4D4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C7B9D5-67D8-4221-8A7C-B155D21B1327}" v="2529" dt="2020-12-03T20:20:38.94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7B7B7B"/>
        </a:fontRef>
        <a:srgbClr val="7B7B7B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4E6"/>
          </a:solidFill>
        </a:fill>
      </a:tcStyle>
    </a:wholeTbl>
    <a:band2H>
      <a:tcTxStyle/>
      <a:tcStyle>
        <a:tcBdr/>
        <a:fill>
          <a:solidFill>
            <a:srgbClr val="E6EBF3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7B7B7B"/>
        </a:fontRef>
        <a:srgbClr val="7B7B7B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6CFCA"/>
          </a:solidFill>
        </a:fill>
      </a:tcStyle>
    </a:wholeTbl>
    <a:band2H>
      <a:tcTxStyle/>
      <a:tcStyle>
        <a:tcBdr/>
        <a:fill>
          <a:solidFill>
            <a:srgbClr val="FAE9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7B7B7B"/>
        </a:fontRef>
        <a:srgbClr val="7B7B7B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FCA"/>
          </a:solidFill>
        </a:fill>
      </a:tcStyle>
    </a:wholeTbl>
    <a:band2H>
      <a:tcTxStyle/>
      <a:tcStyle>
        <a:tcBdr/>
        <a:fill>
          <a:solidFill>
            <a:srgbClr val="FFF7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7B7B7B"/>
        </a:fontRef>
        <a:srgbClr val="7B7B7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CECEC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7B7B7B"/>
        </a:fontRef>
        <a:srgbClr val="7B7B7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7B7B7B"/>
              </a:solidFill>
              <a:prstDash val="solid"/>
              <a:round/>
            </a:ln>
          </a:top>
          <a:bottom>
            <a:ln w="25400" cap="flat">
              <a:solidFill>
                <a:srgbClr val="7B7B7B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B7B7B"/>
              </a:solidFill>
              <a:prstDash val="solid"/>
              <a:round/>
            </a:ln>
          </a:top>
          <a:bottom>
            <a:ln w="25400" cap="flat">
              <a:solidFill>
                <a:srgbClr val="7B7B7B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7B7B7B"/>
        </a:fontRef>
        <a:srgbClr val="7B7B7B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6D6D6"/>
          </a:solidFill>
        </a:fill>
      </a:tcStyle>
    </a:wholeTbl>
    <a:band2H>
      <a:tcTxStyle/>
      <a:tcStyle>
        <a:tcBdr/>
        <a:fill>
          <a:solidFill>
            <a:srgbClr val="ECEC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7B7B7B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7B7B7B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7B7B7B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7B7B7B"/>
        </a:fontRef>
        <a:srgbClr val="7B7B7B"/>
      </a:tcTxStyle>
      <a:tcStyle>
        <a:tcBdr>
          <a:left>
            <a:ln w="12700" cap="flat">
              <a:solidFill>
                <a:srgbClr val="7B7B7B"/>
              </a:solidFill>
              <a:prstDash val="solid"/>
              <a:round/>
            </a:ln>
          </a:left>
          <a:right>
            <a:ln w="12700" cap="flat">
              <a:solidFill>
                <a:srgbClr val="7B7B7B"/>
              </a:solidFill>
              <a:prstDash val="solid"/>
              <a:round/>
            </a:ln>
          </a:right>
          <a:top>
            <a:ln w="12700" cap="flat">
              <a:solidFill>
                <a:srgbClr val="7B7B7B"/>
              </a:solidFill>
              <a:prstDash val="solid"/>
              <a:round/>
            </a:ln>
          </a:top>
          <a:bottom>
            <a:ln w="12700" cap="flat">
              <a:solidFill>
                <a:srgbClr val="7B7B7B"/>
              </a:solidFill>
              <a:prstDash val="solid"/>
              <a:round/>
            </a:ln>
          </a:bottom>
          <a:insideH>
            <a:ln w="12700" cap="flat">
              <a:solidFill>
                <a:srgbClr val="7B7B7B"/>
              </a:solidFill>
              <a:prstDash val="solid"/>
              <a:round/>
            </a:ln>
          </a:insideH>
          <a:insideV>
            <a:ln w="12700" cap="flat">
              <a:solidFill>
                <a:srgbClr val="7B7B7B"/>
              </a:solidFill>
              <a:prstDash val="solid"/>
              <a:round/>
            </a:ln>
          </a:insideV>
        </a:tcBdr>
        <a:fill>
          <a:solidFill>
            <a:srgbClr val="7B7B7B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7B7B7B"/>
        </a:fontRef>
        <a:srgbClr val="7B7B7B"/>
      </a:tcTxStyle>
      <a:tcStyle>
        <a:tcBdr>
          <a:left>
            <a:ln w="12700" cap="flat">
              <a:solidFill>
                <a:srgbClr val="7B7B7B"/>
              </a:solidFill>
              <a:prstDash val="solid"/>
              <a:round/>
            </a:ln>
          </a:left>
          <a:right>
            <a:ln w="12700" cap="flat">
              <a:solidFill>
                <a:srgbClr val="7B7B7B"/>
              </a:solidFill>
              <a:prstDash val="solid"/>
              <a:round/>
            </a:ln>
          </a:right>
          <a:top>
            <a:ln w="12700" cap="flat">
              <a:solidFill>
                <a:srgbClr val="7B7B7B"/>
              </a:solidFill>
              <a:prstDash val="solid"/>
              <a:round/>
            </a:ln>
          </a:top>
          <a:bottom>
            <a:ln w="12700" cap="flat">
              <a:solidFill>
                <a:srgbClr val="7B7B7B"/>
              </a:solidFill>
              <a:prstDash val="solid"/>
              <a:round/>
            </a:ln>
          </a:bottom>
          <a:insideH>
            <a:ln w="12700" cap="flat">
              <a:solidFill>
                <a:srgbClr val="7B7B7B"/>
              </a:solidFill>
              <a:prstDash val="solid"/>
              <a:round/>
            </a:ln>
          </a:insideH>
          <a:insideV>
            <a:ln w="12700" cap="flat">
              <a:solidFill>
                <a:srgbClr val="7B7B7B"/>
              </a:solidFill>
              <a:prstDash val="solid"/>
              <a:round/>
            </a:ln>
          </a:insideV>
        </a:tcBdr>
        <a:fill>
          <a:solidFill>
            <a:srgbClr val="7B7B7B">
              <a:alpha val="20000"/>
            </a:srgbClr>
          </a:solidFill>
        </a:fill>
      </a:tcStyle>
    </a:firstCol>
    <a:lastRow>
      <a:tcTxStyle b="on" i="off">
        <a:fontRef idx="major">
          <a:srgbClr val="7B7B7B"/>
        </a:fontRef>
        <a:srgbClr val="7B7B7B"/>
      </a:tcTxStyle>
      <a:tcStyle>
        <a:tcBdr>
          <a:left>
            <a:ln w="12700" cap="flat">
              <a:solidFill>
                <a:srgbClr val="7B7B7B"/>
              </a:solidFill>
              <a:prstDash val="solid"/>
              <a:round/>
            </a:ln>
          </a:left>
          <a:right>
            <a:ln w="12700" cap="flat">
              <a:solidFill>
                <a:srgbClr val="7B7B7B"/>
              </a:solidFill>
              <a:prstDash val="solid"/>
              <a:round/>
            </a:ln>
          </a:right>
          <a:top>
            <a:ln w="50800" cap="flat">
              <a:solidFill>
                <a:srgbClr val="7B7B7B"/>
              </a:solidFill>
              <a:prstDash val="solid"/>
              <a:round/>
            </a:ln>
          </a:top>
          <a:bottom>
            <a:ln w="12700" cap="flat">
              <a:solidFill>
                <a:srgbClr val="7B7B7B"/>
              </a:solidFill>
              <a:prstDash val="solid"/>
              <a:round/>
            </a:ln>
          </a:bottom>
          <a:insideH>
            <a:ln w="12700" cap="flat">
              <a:solidFill>
                <a:srgbClr val="7B7B7B"/>
              </a:solidFill>
              <a:prstDash val="solid"/>
              <a:round/>
            </a:ln>
          </a:insideH>
          <a:insideV>
            <a:ln w="12700" cap="flat">
              <a:solidFill>
                <a:srgbClr val="7B7B7B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7B7B7B"/>
        </a:fontRef>
        <a:srgbClr val="7B7B7B"/>
      </a:tcTxStyle>
      <a:tcStyle>
        <a:tcBdr>
          <a:left>
            <a:ln w="12700" cap="flat">
              <a:solidFill>
                <a:srgbClr val="7B7B7B"/>
              </a:solidFill>
              <a:prstDash val="solid"/>
              <a:round/>
            </a:ln>
          </a:left>
          <a:right>
            <a:ln w="12700" cap="flat">
              <a:solidFill>
                <a:srgbClr val="7B7B7B"/>
              </a:solidFill>
              <a:prstDash val="solid"/>
              <a:round/>
            </a:ln>
          </a:right>
          <a:top>
            <a:ln w="12700" cap="flat">
              <a:solidFill>
                <a:srgbClr val="7B7B7B"/>
              </a:solidFill>
              <a:prstDash val="solid"/>
              <a:round/>
            </a:ln>
          </a:top>
          <a:bottom>
            <a:ln w="25400" cap="flat">
              <a:solidFill>
                <a:srgbClr val="7B7B7B"/>
              </a:solidFill>
              <a:prstDash val="solid"/>
              <a:round/>
            </a:ln>
          </a:bottom>
          <a:insideH>
            <a:ln w="12700" cap="flat">
              <a:solidFill>
                <a:srgbClr val="7B7B7B"/>
              </a:solidFill>
              <a:prstDash val="solid"/>
              <a:round/>
            </a:ln>
          </a:insideH>
          <a:insideV>
            <a:ln w="12700" cap="flat">
              <a:solidFill>
                <a:srgbClr val="7B7B7B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391"/>
        <p:guide pos="5564"/>
        <p:guide orient="horz" pos="3158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41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image" Target="../media/image32.jpeg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image" Target="../media/image43.png"/><Relationship Id="rId6" Type="http://schemas.openxmlformats.org/officeDocument/2006/relationships/image" Target="../media/image46.jpeg"/><Relationship Id="rId5" Type="http://schemas.openxmlformats.org/officeDocument/2006/relationships/image" Target="../media/image36.jpeg"/><Relationship Id="rId4" Type="http://schemas.openxmlformats.org/officeDocument/2006/relationships/image" Target="../media/image4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image" Target="../media/image32.jpeg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image" Target="../media/image43.png"/><Relationship Id="rId6" Type="http://schemas.openxmlformats.org/officeDocument/2006/relationships/image" Target="../media/image46.jpeg"/><Relationship Id="rId5" Type="http://schemas.openxmlformats.org/officeDocument/2006/relationships/image" Target="../media/image36.jpeg"/><Relationship Id="rId4" Type="http://schemas.openxmlformats.org/officeDocument/2006/relationships/image" Target="../media/image4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744292-C5E2-4B74-9CBD-BD9EAC6504B0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pt-BR"/>
        </a:p>
      </dgm:t>
    </dgm:pt>
    <dgm:pt modelId="{AFE1DBB9-4510-4A11-898B-69B7F93E4302}">
      <dgm:prSet phldrT="[Texto]" custT="1"/>
      <dgm:spPr/>
      <dgm:t>
        <a:bodyPr/>
        <a:lstStyle/>
        <a:p>
          <a:pPr algn="just"/>
          <a:r>
            <a:rPr lang="pt-BR" sz="1600" kern="1200">
              <a:latin typeface="Helvetica"/>
              <a:ea typeface="Helvetica"/>
              <a:cs typeface="Helvetica"/>
            </a:rPr>
            <a:t>Reformulação do Programa Estadual de Concessões em 2.052 km de rodovias no RS (DAER)</a:t>
          </a:r>
          <a:endParaRPr lang="pt-BR" sz="1600" kern="1200" dirty="0">
            <a:latin typeface="Helvetica"/>
            <a:ea typeface="Helvetica"/>
            <a:cs typeface="Helvetica"/>
          </a:endParaRPr>
        </a:p>
      </dgm:t>
    </dgm:pt>
    <dgm:pt modelId="{36C4F602-6DE6-4B71-B5C5-BBCEE8DF6350}" type="parTrans" cxnId="{91911492-7258-4889-84FF-253E96E3EB70}">
      <dgm:prSet/>
      <dgm:spPr/>
      <dgm:t>
        <a:bodyPr/>
        <a:lstStyle/>
        <a:p>
          <a:endParaRPr lang="pt-BR"/>
        </a:p>
      </dgm:t>
    </dgm:pt>
    <dgm:pt modelId="{3094D167-90CD-4991-BFE3-D032FD1F90DE}" type="sibTrans" cxnId="{91911492-7258-4889-84FF-253E96E3EB70}">
      <dgm:prSet/>
      <dgm:spPr/>
      <dgm:t>
        <a:bodyPr/>
        <a:lstStyle/>
        <a:p>
          <a:endParaRPr lang="pt-BR"/>
        </a:p>
      </dgm:t>
    </dgm:pt>
    <dgm:pt modelId="{B38E0859-B628-4C74-8B16-09B4F4139A57}">
      <dgm:prSet phldrT="[Texto]" custT="1"/>
      <dgm:spPr/>
      <dgm:t>
        <a:bodyPr/>
        <a:lstStyle/>
        <a:p>
          <a:pPr algn="just"/>
          <a:r>
            <a:rPr lang="pt-BR" sz="1600" dirty="0"/>
            <a:t>Estudo para a 2ª Etapa do Programa de Concessão de Rodovias de SP (</a:t>
          </a:r>
          <a:r>
            <a:rPr lang="pt-BR" sz="1600" dirty="0" err="1"/>
            <a:t>Invepar</a:t>
          </a:r>
          <a:r>
            <a:rPr lang="pt-BR" sz="1600" dirty="0"/>
            <a:t>)</a:t>
          </a:r>
        </a:p>
      </dgm:t>
    </dgm:pt>
    <dgm:pt modelId="{4E366B1E-8ECA-4626-869D-85204C6C739A}" type="parTrans" cxnId="{2B878F53-8A2F-45B8-AED2-5C53BBAD35F1}">
      <dgm:prSet/>
      <dgm:spPr/>
      <dgm:t>
        <a:bodyPr/>
        <a:lstStyle/>
        <a:p>
          <a:endParaRPr lang="pt-BR"/>
        </a:p>
      </dgm:t>
    </dgm:pt>
    <dgm:pt modelId="{EB4A6DCC-6537-4C96-ABFB-7F3EC537AF28}" type="sibTrans" cxnId="{2B878F53-8A2F-45B8-AED2-5C53BBAD35F1}">
      <dgm:prSet/>
      <dgm:spPr/>
      <dgm:t>
        <a:bodyPr/>
        <a:lstStyle/>
        <a:p>
          <a:endParaRPr lang="pt-BR"/>
        </a:p>
      </dgm:t>
    </dgm:pt>
    <dgm:pt modelId="{FCDD6660-9C36-45F2-80BF-5CE08DA262A9}">
      <dgm:prSet phldrT="[Texto]" custT="1"/>
      <dgm:spPr/>
      <dgm:t>
        <a:bodyPr/>
        <a:lstStyle/>
        <a:p>
          <a:pPr algn="just"/>
          <a:r>
            <a:rPr lang="pt-BR" sz="1600" dirty="0"/>
            <a:t> Avaliação do Programa de Concessões de Rodovias Federais – FEP (BNDES/EPL)</a:t>
          </a:r>
        </a:p>
      </dgm:t>
    </dgm:pt>
    <dgm:pt modelId="{71E2BA81-0236-498B-9651-8F7104E23E30}" type="parTrans" cxnId="{4FE3236F-0E12-4CF0-98C9-91C2DAD2A10A}">
      <dgm:prSet/>
      <dgm:spPr/>
      <dgm:t>
        <a:bodyPr/>
        <a:lstStyle/>
        <a:p>
          <a:endParaRPr lang="pt-BR"/>
        </a:p>
      </dgm:t>
    </dgm:pt>
    <dgm:pt modelId="{E1F931C8-8E04-414A-930A-4853F97BC02F}" type="sibTrans" cxnId="{4FE3236F-0E12-4CF0-98C9-91C2DAD2A10A}">
      <dgm:prSet/>
      <dgm:spPr/>
      <dgm:t>
        <a:bodyPr/>
        <a:lstStyle/>
        <a:p>
          <a:endParaRPr lang="pt-BR"/>
        </a:p>
      </dgm:t>
    </dgm:pt>
    <dgm:pt modelId="{C86ED57E-F5EA-4FBC-98EB-AE928C79F40A}">
      <dgm:prSet custT="1"/>
      <dgm:spPr/>
      <dgm:t>
        <a:bodyPr/>
        <a:lstStyle/>
        <a:p>
          <a:pPr algn="just"/>
          <a:r>
            <a:rPr lang="pt-BR" sz="1600" dirty="0"/>
            <a:t>Estudo para implantação da PPP das BR-116/324/BA (IFC)</a:t>
          </a:r>
        </a:p>
      </dgm:t>
    </dgm:pt>
    <dgm:pt modelId="{06E4F8E4-0B20-4BED-909F-0A44F327F259}" type="parTrans" cxnId="{A47361A7-04F3-4779-BADE-A33C1996662A}">
      <dgm:prSet/>
      <dgm:spPr/>
      <dgm:t>
        <a:bodyPr/>
        <a:lstStyle/>
        <a:p>
          <a:endParaRPr lang="pt-BR"/>
        </a:p>
      </dgm:t>
    </dgm:pt>
    <dgm:pt modelId="{AF5E5867-E21A-4F0F-A608-21FE072F51C9}" type="sibTrans" cxnId="{A47361A7-04F3-4779-BADE-A33C1996662A}">
      <dgm:prSet/>
      <dgm:spPr/>
      <dgm:t>
        <a:bodyPr/>
        <a:lstStyle/>
        <a:p>
          <a:endParaRPr lang="pt-BR"/>
        </a:p>
      </dgm:t>
    </dgm:pt>
    <dgm:pt modelId="{374FE78A-BBAE-4822-882F-01FB6B05813C}">
      <dgm:prSet custT="1"/>
      <dgm:spPr/>
      <dgm:t>
        <a:bodyPr/>
        <a:lstStyle/>
        <a:p>
          <a:pPr algn="just"/>
          <a:r>
            <a:rPr lang="pt-BR" sz="1600" dirty="0"/>
            <a:t>Estudo de Viabilidade da Concessão da BR-282/SC (CCR)</a:t>
          </a:r>
        </a:p>
      </dgm:t>
    </dgm:pt>
    <dgm:pt modelId="{F7B91BD5-8DFF-4C50-970B-4DA1657735A3}" type="parTrans" cxnId="{7B6F5B8B-CA7C-42D0-86C3-9D5885F014CD}">
      <dgm:prSet/>
      <dgm:spPr/>
      <dgm:t>
        <a:bodyPr/>
        <a:lstStyle/>
        <a:p>
          <a:endParaRPr lang="pt-BR"/>
        </a:p>
      </dgm:t>
    </dgm:pt>
    <dgm:pt modelId="{8B4504A5-06D8-40F3-AFFE-D345FD9DD709}" type="sibTrans" cxnId="{7B6F5B8B-CA7C-42D0-86C3-9D5885F014CD}">
      <dgm:prSet/>
      <dgm:spPr/>
      <dgm:t>
        <a:bodyPr/>
        <a:lstStyle/>
        <a:p>
          <a:endParaRPr lang="pt-BR"/>
        </a:p>
      </dgm:t>
    </dgm:pt>
    <dgm:pt modelId="{EF125F82-84FE-4132-BD40-3459B3F1C64E}">
      <dgm:prSet custT="1"/>
      <dgm:spPr/>
      <dgm:t>
        <a:bodyPr/>
        <a:lstStyle/>
        <a:p>
          <a:r>
            <a:rPr lang="pt-BR" sz="1600" dirty="0"/>
            <a:t>Diversas inspeções, estudos e projetos de infraestrutura rodoviária</a:t>
          </a:r>
        </a:p>
      </dgm:t>
    </dgm:pt>
    <dgm:pt modelId="{F28EFF7C-9D4E-4D7E-910E-FD9A27342728}" type="parTrans" cxnId="{21416081-C61A-4122-874D-BF6B2B10104E}">
      <dgm:prSet/>
      <dgm:spPr/>
      <dgm:t>
        <a:bodyPr/>
        <a:lstStyle/>
        <a:p>
          <a:endParaRPr lang="pt-BR"/>
        </a:p>
      </dgm:t>
    </dgm:pt>
    <dgm:pt modelId="{00C40FFD-49DD-4B1A-88BF-0F6108EF25BA}" type="sibTrans" cxnId="{21416081-C61A-4122-874D-BF6B2B10104E}">
      <dgm:prSet/>
      <dgm:spPr/>
      <dgm:t>
        <a:bodyPr/>
        <a:lstStyle/>
        <a:p>
          <a:endParaRPr lang="pt-BR"/>
        </a:p>
      </dgm:t>
    </dgm:pt>
    <dgm:pt modelId="{87A78232-CF65-4B8F-88AD-0882A65F53CA}" type="pres">
      <dgm:prSet presAssocID="{20744292-C5E2-4B74-9CBD-BD9EAC6504B0}" presName="Name0" presStyleCnt="0">
        <dgm:presLayoutVars>
          <dgm:chMax val="7"/>
          <dgm:chPref val="7"/>
          <dgm:dir/>
        </dgm:presLayoutVars>
      </dgm:prSet>
      <dgm:spPr/>
    </dgm:pt>
    <dgm:pt modelId="{6B2056B7-80B1-4CA0-907C-E443E17FD66C}" type="pres">
      <dgm:prSet presAssocID="{20744292-C5E2-4B74-9CBD-BD9EAC6504B0}" presName="Name1" presStyleCnt="0"/>
      <dgm:spPr/>
    </dgm:pt>
    <dgm:pt modelId="{CA7F770C-FC46-4129-8D4C-7D7092875749}" type="pres">
      <dgm:prSet presAssocID="{20744292-C5E2-4B74-9CBD-BD9EAC6504B0}" presName="cycle" presStyleCnt="0"/>
      <dgm:spPr/>
    </dgm:pt>
    <dgm:pt modelId="{74467FE9-3F5E-4BFA-B30E-7C95606D65AD}" type="pres">
      <dgm:prSet presAssocID="{20744292-C5E2-4B74-9CBD-BD9EAC6504B0}" presName="srcNode" presStyleLbl="node1" presStyleIdx="0" presStyleCnt="6"/>
      <dgm:spPr/>
    </dgm:pt>
    <dgm:pt modelId="{DD217D96-0508-4096-BAD0-B9B7F0774958}" type="pres">
      <dgm:prSet presAssocID="{20744292-C5E2-4B74-9CBD-BD9EAC6504B0}" presName="conn" presStyleLbl="parChTrans1D2" presStyleIdx="0" presStyleCnt="1"/>
      <dgm:spPr/>
    </dgm:pt>
    <dgm:pt modelId="{8755049A-5A61-49D0-9947-5A540F7CA181}" type="pres">
      <dgm:prSet presAssocID="{20744292-C5E2-4B74-9CBD-BD9EAC6504B0}" presName="extraNode" presStyleLbl="node1" presStyleIdx="0" presStyleCnt="6"/>
      <dgm:spPr/>
    </dgm:pt>
    <dgm:pt modelId="{0EAA2DD7-3BB9-4481-857F-1DE7329CC6E1}" type="pres">
      <dgm:prSet presAssocID="{20744292-C5E2-4B74-9CBD-BD9EAC6504B0}" presName="dstNode" presStyleLbl="node1" presStyleIdx="0" presStyleCnt="6"/>
      <dgm:spPr/>
    </dgm:pt>
    <dgm:pt modelId="{DB0A82E6-FA3B-4994-A056-114353F7B3B8}" type="pres">
      <dgm:prSet presAssocID="{AFE1DBB9-4510-4A11-898B-69B7F93E4302}" presName="text_1" presStyleLbl="node1" presStyleIdx="0" presStyleCnt="6" custLinFactNeighborX="2858" custLinFactNeighborY="-5729">
        <dgm:presLayoutVars>
          <dgm:bulletEnabled val="1"/>
        </dgm:presLayoutVars>
      </dgm:prSet>
      <dgm:spPr/>
    </dgm:pt>
    <dgm:pt modelId="{7E6CF0DF-F646-4CD4-A62A-0D9BBA9A3F9F}" type="pres">
      <dgm:prSet presAssocID="{AFE1DBB9-4510-4A11-898B-69B7F93E4302}" presName="accent_1" presStyleCnt="0"/>
      <dgm:spPr/>
    </dgm:pt>
    <dgm:pt modelId="{60B7814A-50C0-403C-9F92-7AC43766920F}" type="pres">
      <dgm:prSet presAssocID="{AFE1DBB9-4510-4A11-898B-69B7F93E4302}" presName="accentRepeatNode" presStyleLbl="solidFgAcc1" presStyleIdx="0" presStyleCnt="6" custLinFactNeighborX="-6584"/>
      <dgm:spPr>
        <a:prstGeom prst="rect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A358E99-F73B-4E28-8507-EB2F95370A2C}" type="pres">
      <dgm:prSet presAssocID="{C86ED57E-F5EA-4FBC-98EB-AE928C79F40A}" presName="text_2" presStyleLbl="node1" presStyleIdx="1" presStyleCnt="6" custLinFactNeighborX="832" custLinFactNeighborY="-3070">
        <dgm:presLayoutVars>
          <dgm:bulletEnabled val="1"/>
        </dgm:presLayoutVars>
      </dgm:prSet>
      <dgm:spPr/>
    </dgm:pt>
    <dgm:pt modelId="{777ADCB7-C789-47D0-84AD-DCD671AA7C8B}" type="pres">
      <dgm:prSet presAssocID="{C86ED57E-F5EA-4FBC-98EB-AE928C79F40A}" presName="accent_2" presStyleCnt="0"/>
      <dgm:spPr/>
    </dgm:pt>
    <dgm:pt modelId="{1C9C80A0-3809-4905-8AE4-6A70014B4955}" type="pres">
      <dgm:prSet presAssocID="{C86ED57E-F5EA-4FBC-98EB-AE928C79F40A}" presName="accentRepeatNode" presStyleLbl="solidFgAcc1" presStyleIdx="1" presStyleCnt="6"/>
      <dgm:spPr>
        <a:prstGeom prst="rect">
          <a:avLst/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7BFAA49-3C73-48F4-9951-5AB0CA8D0384}" type="pres">
      <dgm:prSet presAssocID="{B38E0859-B628-4C74-8B16-09B4F4139A57}" presName="text_3" presStyleLbl="node1" presStyleIdx="2" presStyleCnt="6" custLinFactNeighborX="1320" custLinFactNeighborY="1458">
        <dgm:presLayoutVars>
          <dgm:bulletEnabled val="1"/>
        </dgm:presLayoutVars>
      </dgm:prSet>
      <dgm:spPr/>
    </dgm:pt>
    <dgm:pt modelId="{C22ECAEF-1C0E-454F-A570-C4F830631155}" type="pres">
      <dgm:prSet presAssocID="{B38E0859-B628-4C74-8B16-09B4F4139A57}" presName="accent_3" presStyleCnt="0"/>
      <dgm:spPr/>
    </dgm:pt>
    <dgm:pt modelId="{8D08B281-3E62-419B-87C7-CAC98B456067}" type="pres">
      <dgm:prSet presAssocID="{B38E0859-B628-4C74-8B16-09B4F4139A57}" presName="accentRepeatNode" presStyleLbl="solidFgAcc1" presStyleIdx="2" presStyleCnt="6"/>
      <dgm:spPr>
        <a:prstGeom prst="rect">
          <a:avLst/>
        </a:prstGeom>
        <a:blipFill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C2A9F0A2-3DF9-4015-8EBB-5F11BA0AC7F5}" type="pres">
      <dgm:prSet presAssocID="{FCDD6660-9C36-45F2-80BF-5CE08DA262A9}" presName="text_4" presStyleLbl="node1" presStyleIdx="3" presStyleCnt="6" custLinFactNeighborX="1239" custLinFactNeighborY="-3100">
        <dgm:presLayoutVars>
          <dgm:bulletEnabled val="1"/>
        </dgm:presLayoutVars>
      </dgm:prSet>
      <dgm:spPr/>
    </dgm:pt>
    <dgm:pt modelId="{622FE57D-E5B1-4BCA-A2C2-0A50B5F6008D}" type="pres">
      <dgm:prSet presAssocID="{FCDD6660-9C36-45F2-80BF-5CE08DA262A9}" presName="accent_4" presStyleCnt="0"/>
      <dgm:spPr/>
    </dgm:pt>
    <dgm:pt modelId="{74A93C46-C6CB-4F11-A95B-8970F52B2F55}" type="pres">
      <dgm:prSet presAssocID="{FCDD6660-9C36-45F2-80BF-5CE08DA262A9}" presName="accentRepeatNode" presStyleLbl="solidFgAcc1" presStyleIdx="3" presStyleCnt="6"/>
      <dgm:spPr>
        <a:prstGeom prst="rect">
          <a:avLst/>
        </a:prstGeom>
        <a:blipFill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8D67AE2-EF20-49BF-A743-5F71B7F819EF}" type="pres">
      <dgm:prSet presAssocID="{374FE78A-BBAE-4822-882F-01FB6B05813C}" presName="text_5" presStyleLbl="node1" presStyleIdx="4" presStyleCnt="6" custLinFactNeighborX="2593" custLinFactNeighborY="-8875">
        <dgm:presLayoutVars>
          <dgm:bulletEnabled val="1"/>
        </dgm:presLayoutVars>
      </dgm:prSet>
      <dgm:spPr/>
    </dgm:pt>
    <dgm:pt modelId="{650988BF-CA4B-49DE-B149-1EA371B32A1A}" type="pres">
      <dgm:prSet presAssocID="{374FE78A-BBAE-4822-882F-01FB6B05813C}" presName="accent_5" presStyleCnt="0"/>
      <dgm:spPr/>
    </dgm:pt>
    <dgm:pt modelId="{32594A6C-9F0F-4A72-9E22-0687674FC46F}" type="pres">
      <dgm:prSet presAssocID="{374FE78A-BBAE-4822-882F-01FB6B05813C}" presName="accentRepeatNode" presStyleLbl="solidFgAcc1" presStyleIdx="4" presStyleCnt="6" custScaleX="110364" custScaleY="86183" custLinFactNeighborX="3046" custLinFactNeighborY="-5170"/>
      <dgm:spPr>
        <a:prstGeom prst="rect">
          <a:avLst/>
        </a:prstGeom>
        <a:blipFill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6180420A-7D83-47EB-A41A-AC2F8F557E45}" type="pres">
      <dgm:prSet presAssocID="{EF125F82-84FE-4132-BD40-3459B3F1C64E}" presName="text_6" presStyleLbl="node1" presStyleIdx="5" presStyleCnt="6">
        <dgm:presLayoutVars>
          <dgm:bulletEnabled val="1"/>
        </dgm:presLayoutVars>
      </dgm:prSet>
      <dgm:spPr/>
    </dgm:pt>
    <dgm:pt modelId="{E4B44FF1-C5C6-498B-86F1-99CF7FE041DD}" type="pres">
      <dgm:prSet presAssocID="{EF125F82-84FE-4132-BD40-3459B3F1C64E}" presName="accent_6" presStyleCnt="0"/>
      <dgm:spPr/>
    </dgm:pt>
    <dgm:pt modelId="{E354413C-EF65-4060-94A0-443DA4538379}" type="pres">
      <dgm:prSet presAssocID="{EF125F82-84FE-4132-BD40-3459B3F1C64E}" presName="accentRepeatNode" presStyleLbl="solidFgAcc1" presStyleIdx="5" presStyleCnt="6"/>
      <dgm:spPr>
        <a:prstGeom prst="rect">
          <a:avLst/>
        </a:prstGeom>
        <a:blipFill rotWithShape="0">
          <a:blip xmlns:r="http://schemas.openxmlformats.org/officeDocument/2006/relationships" r:embed="rId6"/>
          <a:srcRect/>
          <a:stretch>
            <a:fillRect l="-7000" r="-7000"/>
          </a:stretch>
        </a:blipFill>
      </dgm:spPr>
    </dgm:pt>
  </dgm:ptLst>
  <dgm:cxnLst>
    <dgm:cxn modelId="{1D676504-36D9-46E3-9324-106FB2FBD1A5}" type="presOf" srcId="{FCDD6660-9C36-45F2-80BF-5CE08DA262A9}" destId="{C2A9F0A2-3DF9-4015-8EBB-5F11BA0AC7F5}" srcOrd="0" destOrd="0" presId="urn:microsoft.com/office/officeart/2008/layout/VerticalCurvedList"/>
    <dgm:cxn modelId="{F7BB061C-6E2D-4CC5-877C-8AFF0B7334A9}" type="presOf" srcId="{B38E0859-B628-4C74-8B16-09B4F4139A57}" destId="{B7BFAA49-3C73-48F4-9951-5AB0CA8D0384}" srcOrd="0" destOrd="0" presId="urn:microsoft.com/office/officeart/2008/layout/VerticalCurvedList"/>
    <dgm:cxn modelId="{D6E88E6B-85D7-4EF2-91A8-11779A31817D}" type="presOf" srcId="{20744292-C5E2-4B74-9CBD-BD9EAC6504B0}" destId="{87A78232-CF65-4B8F-88AD-0882A65F53CA}" srcOrd="0" destOrd="0" presId="urn:microsoft.com/office/officeart/2008/layout/VerticalCurvedList"/>
    <dgm:cxn modelId="{4FE3236F-0E12-4CF0-98C9-91C2DAD2A10A}" srcId="{20744292-C5E2-4B74-9CBD-BD9EAC6504B0}" destId="{FCDD6660-9C36-45F2-80BF-5CE08DA262A9}" srcOrd="3" destOrd="0" parTransId="{71E2BA81-0236-498B-9651-8F7104E23E30}" sibTransId="{E1F931C8-8E04-414A-930A-4853F97BC02F}"/>
    <dgm:cxn modelId="{2B878F53-8A2F-45B8-AED2-5C53BBAD35F1}" srcId="{20744292-C5E2-4B74-9CBD-BD9EAC6504B0}" destId="{B38E0859-B628-4C74-8B16-09B4F4139A57}" srcOrd="2" destOrd="0" parTransId="{4E366B1E-8ECA-4626-869D-85204C6C739A}" sibTransId="{EB4A6DCC-6537-4C96-ABFB-7F3EC537AF28}"/>
    <dgm:cxn modelId="{21416081-C61A-4122-874D-BF6B2B10104E}" srcId="{20744292-C5E2-4B74-9CBD-BD9EAC6504B0}" destId="{EF125F82-84FE-4132-BD40-3459B3F1C64E}" srcOrd="5" destOrd="0" parTransId="{F28EFF7C-9D4E-4D7E-910E-FD9A27342728}" sibTransId="{00C40FFD-49DD-4B1A-88BF-0F6108EF25BA}"/>
    <dgm:cxn modelId="{207A0C88-1EB8-4E50-ABD5-5252F5D5F377}" type="presOf" srcId="{3094D167-90CD-4991-BFE3-D032FD1F90DE}" destId="{DD217D96-0508-4096-BAD0-B9B7F0774958}" srcOrd="0" destOrd="0" presId="urn:microsoft.com/office/officeart/2008/layout/VerticalCurvedList"/>
    <dgm:cxn modelId="{7B6F5B8B-CA7C-42D0-86C3-9D5885F014CD}" srcId="{20744292-C5E2-4B74-9CBD-BD9EAC6504B0}" destId="{374FE78A-BBAE-4822-882F-01FB6B05813C}" srcOrd="4" destOrd="0" parTransId="{F7B91BD5-8DFF-4C50-970B-4DA1657735A3}" sibTransId="{8B4504A5-06D8-40F3-AFFE-D345FD9DD709}"/>
    <dgm:cxn modelId="{91911492-7258-4889-84FF-253E96E3EB70}" srcId="{20744292-C5E2-4B74-9CBD-BD9EAC6504B0}" destId="{AFE1DBB9-4510-4A11-898B-69B7F93E4302}" srcOrd="0" destOrd="0" parTransId="{36C4F602-6DE6-4B71-B5C5-BBCEE8DF6350}" sibTransId="{3094D167-90CD-4991-BFE3-D032FD1F90DE}"/>
    <dgm:cxn modelId="{12C86194-5DDB-497D-B7B9-DA59737CD0B9}" type="presOf" srcId="{C86ED57E-F5EA-4FBC-98EB-AE928C79F40A}" destId="{AA358E99-F73B-4E28-8507-EB2F95370A2C}" srcOrd="0" destOrd="0" presId="urn:microsoft.com/office/officeart/2008/layout/VerticalCurvedList"/>
    <dgm:cxn modelId="{A47361A7-04F3-4779-BADE-A33C1996662A}" srcId="{20744292-C5E2-4B74-9CBD-BD9EAC6504B0}" destId="{C86ED57E-F5EA-4FBC-98EB-AE928C79F40A}" srcOrd="1" destOrd="0" parTransId="{06E4F8E4-0B20-4BED-909F-0A44F327F259}" sibTransId="{AF5E5867-E21A-4F0F-A608-21FE072F51C9}"/>
    <dgm:cxn modelId="{C3A647E7-6DFC-4021-BE2D-C818725A28C5}" type="presOf" srcId="{EF125F82-84FE-4132-BD40-3459B3F1C64E}" destId="{6180420A-7D83-47EB-A41A-AC2F8F557E45}" srcOrd="0" destOrd="0" presId="urn:microsoft.com/office/officeart/2008/layout/VerticalCurvedList"/>
    <dgm:cxn modelId="{4406D3EA-B397-4D3A-B1E7-FB542251D926}" type="presOf" srcId="{374FE78A-BBAE-4822-882F-01FB6B05813C}" destId="{E8D67AE2-EF20-49BF-A743-5F71B7F819EF}" srcOrd="0" destOrd="0" presId="urn:microsoft.com/office/officeart/2008/layout/VerticalCurvedList"/>
    <dgm:cxn modelId="{EB9C6BFC-95E1-4BCD-BA0F-F10600998A70}" type="presOf" srcId="{AFE1DBB9-4510-4A11-898B-69B7F93E4302}" destId="{DB0A82E6-FA3B-4994-A056-114353F7B3B8}" srcOrd="0" destOrd="0" presId="urn:microsoft.com/office/officeart/2008/layout/VerticalCurvedList"/>
    <dgm:cxn modelId="{F73AB541-BF46-4791-8AF6-E6169F1E8363}" type="presParOf" srcId="{87A78232-CF65-4B8F-88AD-0882A65F53CA}" destId="{6B2056B7-80B1-4CA0-907C-E443E17FD66C}" srcOrd="0" destOrd="0" presId="urn:microsoft.com/office/officeart/2008/layout/VerticalCurvedList"/>
    <dgm:cxn modelId="{19DA6392-A9ED-4207-9A46-930DFAE5813D}" type="presParOf" srcId="{6B2056B7-80B1-4CA0-907C-E443E17FD66C}" destId="{CA7F770C-FC46-4129-8D4C-7D7092875749}" srcOrd="0" destOrd="0" presId="urn:microsoft.com/office/officeart/2008/layout/VerticalCurvedList"/>
    <dgm:cxn modelId="{67F6A026-C8DC-4A08-AC41-5642EB4886C8}" type="presParOf" srcId="{CA7F770C-FC46-4129-8D4C-7D7092875749}" destId="{74467FE9-3F5E-4BFA-B30E-7C95606D65AD}" srcOrd="0" destOrd="0" presId="urn:microsoft.com/office/officeart/2008/layout/VerticalCurvedList"/>
    <dgm:cxn modelId="{CE99D71E-5125-47F1-AB20-77D9BB6FDB50}" type="presParOf" srcId="{CA7F770C-FC46-4129-8D4C-7D7092875749}" destId="{DD217D96-0508-4096-BAD0-B9B7F0774958}" srcOrd="1" destOrd="0" presId="urn:microsoft.com/office/officeart/2008/layout/VerticalCurvedList"/>
    <dgm:cxn modelId="{455EC32D-79AA-4C63-B1C4-60B8C10D9B1C}" type="presParOf" srcId="{CA7F770C-FC46-4129-8D4C-7D7092875749}" destId="{8755049A-5A61-49D0-9947-5A540F7CA181}" srcOrd="2" destOrd="0" presId="urn:microsoft.com/office/officeart/2008/layout/VerticalCurvedList"/>
    <dgm:cxn modelId="{581398D0-3236-4C5F-B338-A79DB69CF510}" type="presParOf" srcId="{CA7F770C-FC46-4129-8D4C-7D7092875749}" destId="{0EAA2DD7-3BB9-4481-857F-1DE7329CC6E1}" srcOrd="3" destOrd="0" presId="urn:microsoft.com/office/officeart/2008/layout/VerticalCurvedList"/>
    <dgm:cxn modelId="{6611292B-3534-4D6E-BC19-9904C0EF640E}" type="presParOf" srcId="{6B2056B7-80B1-4CA0-907C-E443E17FD66C}" destId="{DB0A82E6-FA3B-4994-A056-114353F7B3B8}" srcOrd="1" destOrd="0" presId="urn:microsoft.com/office/officeart/2008/layout/VerticalCurvedList"/>
    <dgm:cxn modelId="{4BA096AE-723E-47E5-8994-2C6134DD8446}" type="presParOf" srcId="{6B2056B7-80B1-4CA0-907C-E443E17FD66C}" destId="{7E6CF0DF-F646-4CD4-A62A-0D9BBA9A3F9F}" srcOrd="2" destOrd="0" presId="urn:microsoft.com/office/officeart/2008/layout/VerticalCurvedList"/>
    <dgm:cxn modelId="{1FD552D6-9D34-4876-A747-58EB5711E33E}" type="presParOf" srcId="{7E6CF0DF-F646-4CD4-A62A-0D9BBA9A3F9F}" destId="{60B7814A-50C0-403C-9F92-7AC43766920F}" srcOrd="0" destOrd="0" presId="urn:microsoft.com/office/officeart/2008/layout/VerticalCurvedList"/>
    <dgm:cxn modelId="{BB383C25-28BF-4836-AF9C-FBB78F64E9F0}" type="presParOf" srcId="{6B2056B7-80B1-4CA0-907C-E443E17FD66C}" destId="{AA358E99-F73B-4E28-8507-EB2F95370A2C}" srcOrd="3" destOrd="0" presId="urn:microsoft.com/office/officeart/2008/layout/VerticalCurvedList"/>
    <dgm:cxn modelId="{B60A3308-DEC7-47CA-88B8-F2FA4EAD702A}" type="presParOf" srcId="{6B2056B7-80B1-4CA0-907C-E443E17FD66C}" destId="{777ADCB7-C789-47D0-84AD-DCD671AA7C8B}" srcOrd="4" destOrd="0" presId="urn:microsoft.com/office/officeart/2008/layout/VerticalCurvedList"/>
    <dgm:cxn modelId="{036E4E6C-94E2-45B0-A2A3-CE1303C06CB8}" type="presParOf" srcId="{777ADCB7-C789-47D0-84AD-DCD671AA7C8B}" destId="{1C9C80A0-3809-4905-8AE4-6A70014B4955}" srcOrd="0" destOrd="0" presId="urn:microsoft.com/office/officeart/2008/layout/VerticalCurvedList"/>
    <dgm:cxn modelId="{9A684788-B1AA-4546-BF7F-E78007A4E960}" type="presParOf" srcId="{6B2056B7-80B1-4CA0-907C-E443E17FD66C}" destId="{B7BFAA49-3C73-48F4-9951-5AB0CA8D0384}" srcOrd="5" destOrd="0" presId="urn:microsoft.com/office/officeart/2008/layout/VerticalCurvedList"/>
    <dgm:cxn modelId="{3902B795-7403-4777-A252-273F90518978}" type="presParOf" srcId="{6B2056B7-80B1-4CA0-907C-E443E17FD66C}" destId="{C22ECAEF-1C0E-454F-A570-C4F830631155}" srcOrd="6" destOrd="0" presId="urn:microsoft.com/office/officeart/2008/layout/VerticalCurvedList"/>
    <dgm:cxn modelId="{D22689C0-E415-45EE-AAC6-1506688C12B9}" type="presParOf" srcId="{C22ECAEF-1C0E-454F-A570-C4F830631155}" destId="{8D08B281-3E62-419B-87C7-CAC98B456067}" srcOrd="0" destOrd="0" presId="urn:microsoft.com/office/officeart/2008/layout/VerticalCurvedList"/>
    <dgm:cxn modelId="{2786BA76-C0A3-4D67-B2FB-B6A33BED0ADA}" type="presParOf" srcId="{6B2056B7-80B1-4CA0-907C-E443E17FD66C}" destId="{C2A9F0A2-3DF9-4015-8EBB-5F11BA0AC7F5}" srcOrd="7" destOrd="0" presId="urn:microsoft.com/office/officeart/2008/layout/VerticalCurvedList"/>
    <dgm:cxn modelId="{6469AEAD-FBA1-4CFA-8ECB-DEDCF36EA01B}" type="presParOf" srcId="{6B2056B7-80B1-4CA0-907C-E443E17FD66C}" destId="{622FE57D-E5B1-4BCA-A2C2-0A50B5F6008D}" srcOrd="8" destOrd="0" presId="urn:microsoft.com/office/officeart/2008/layout/VerticalCurvedList"/>
    <dgm:cxn modelId="{80523C81-1FF4-4BEB-A8C0-3EE1C04750E5}" type="presParOf" srcId="{622FE57D-E5B1-4BCA-A2C2-0A50B5F6008D}" destId="{74A93C46-C6CB-4F11-A95B-8970F52B2F55}" srcOrd="0" destOrd="0" presId="urn:microsoft.com/office/officeart/2008/layout/VerticalCurvedList"/>
    <dgm:cxn modelId="{4B16AAE7-DD7D-4A50-9112-12E3FDD475E3}" type="presParOf" srcId="{6B2056B7-80B1-4CA0-907C-E443E17FD66C}" destId="{E8D67AE2-EF20-49BF-A743-5F71B7F819EF}" srcOrd="9" destOrd="0" presId="urn:microsoft.com/office/officeart/2008/layout/VerticalCurvedList"/>
    <dgm:cxn modelId="{4AE402DD-0B55-4431-90A5-EDBE0B9BE6B0}" type="presParOf" srcId="{6B2056B7-80B1-4CA0-907C-E443E17FD66C}" destId="{650988BF-CA4B-49DE-B149-1EA371B32A1A}" srcOrd="10" destOrd="0" presId="urn:microsoft.com/office/officeart/2008/layout/VerticalCurvedList"/>
    <dgm:cxn modelId="{DBC9968C-A4C3-4482-B5CA-6256F70F203E}" type="presParOf" srcId="{650988BF-CA4B-49DE-B149-1EA371B32A1A}" destId="{32594A6C-9F0F-4A72-9E22-0687674FC46F}" srcOrd="0" destOrd="0" presId="urn:microsoft.com/office/officeart/2008/layout/VerticalCurvedList"/>
    <dgm:cxn modelId="{B4AE1CD9-422C-4DB6-8A38-FD0F7F82ACF4}" type="presParOf" srcId="{6B2056B7-80B1-4CA0-907C-E443E17FD66C}" destId="{6180420A-7D83-47EB-A41A-AC2F8F557E45}" srcOrd="11" destOrd="0" presId="urn:microsoft.com/office/officeart/2008/layout/VerticalCurvedList"/>
    <dgm:cxn modelId="{50A82858-118C-4104-BB1A-DAC25FE1D731}" type="presParOf" srcId="{6B2056B7-80B1-4CA0-907C-E443E17FD66C}" destId="{E4B44FF1-C5C6-498B-86F1-99CF7FE041DD}" srcOrd="12" destOrd="0" presId="urn:microsoft.com/office/officeart/2008/layout/VerticalCurvedList"/>
    <dgm:cxn modelId="{9193A467-2A70-4618-A6F6-65510E710A1C}" type="presParOf" srcId="{E4B44FF1-C5C6-498B-86F1-99CF7FE041DD}" destId="{E354413C-EF65-4060-94A0-443DA453837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744292-C5E2-4B74-9CBD-BD9EAC6504B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FE1DBB9-4510-4A11-898B-69B7F93E4302}">
      <dgm:prSet phldrT="[Texto]" custT="1"/>
      <dgm:spPr/>
      <dgm:t>
        <a:bodyPr/>
        <a:lstStyle/>
        <a:p>
          <a:pPr algn="just"/>
          <a:r>
            <a:rPr lang="pt-BR" sz="1600" kern="1200" dirty="0">
              <a:solidFill>
                <a:prstClr val="white"/>
              </a:solidFill>
              <a:latin typeface="Helvetica"/>
              <a:ea typeface="Helvetica"/>
              <a:cs typeface="Helvetica"/>
            </a:rPr>
            <a:t>Concessão das Rodovias Estaduais ERS 324 e RSC 287.</a:t>
          </a:r>
        </a:p>
      </dgm:t>
    </dgm:pt>
    <dgm:pt modelId="{36C4F602-6DE6-4B71-B5C5-BBCEE8DF6350}" type="parTrans" cxnId="{91911492-7258-4889-84FF-253E96E3EB70}">
      <dgm:prSet/>
      <dgm:spPr/>
      <dgm:t>
        <a:bodyPr/>
        <a:lstStyle/>
        <a:p>
          <a:endParaRPr lang="pt-BR"/>
        </a:p>
      </dgm:t>
    </dgm:pt>
    <dgm:pt modelId="{3094D167-90CD-4991-BFE3-D032FD1F90DE}" type="sibTrans" cxnId="{91911492-7258-4889-84FF-253E96E3EB70}">
      <dgm:prSet/>
      <dgm:spPr/>
      <dgm:t>
        <a:bodyPr/>
        <a:lstStyle/>
        <a:p>
          <a:endParaRPr lang="pt-BR"/>
        </a:p>
      </dgm:t>
    </dgm:pt>
    <dgm:pt modelId="{B38E0859-B628-4C74-8B16-09B4F4139A57}">
      <dgm:prSet phldrT="[Texto]" custT="1"/>
      <dgm:spPr/>
      <dgm:t>
        <a:bodyPr/>
        <a:lstStyle/>
        <a:p>
          <a:pPr algn="just"/>
          <a:r>
            <a:rPr lang="pt-BR" sz="1600" dirty="0"/>
            <a:t>Concessão da “Ligação </a:t>
          </a:r>
          <a:r>
            <a:rPr lang="pt-BR" sz="1600" dirty="0" err="1"/>
            <a:t>Transolímpica</a:t>
          </a:r>
          <a:r>
            <a:rPr lang="pt-BR" sz="1600" dirty="0"/>
            <a:t>” (PMI).</a:t>
          </a:r>
        </a:p>
      </dgm:t>
    </dgm:pt>
    <dgm:pt modelId="{4E366B1E-8ECA-4626-869D-85204C6C739A}" type="parTrans" cxnId="{2B878F53-8A2F-45B8-AED2-5C53BBAD35F1}">
      <dgm:prSet/>
      <dgm:spPr/>
      <dgm:t>
        <a:bodyPr/>
        <a:lstStyle/>
        <a:p>
          <a:endParaRPr lang="pt-BR"/>
        </a:p>
      </dgm:t>
    </dgm:pt>
    <dgm:pt modelId="{EB4A6DCC-6537-4C96-ABFB-7F3EC537AF28}" type="sibTrans" cxnId="{2B878F53-8A2F-45B8-AED2-5C53BBAD35F1}">
      <dgm:prSet/>
      <dgm:spPr/>
      <dgm:t>
        <a:bodyPr/>
        <a:lstStyle/>
        <a:p>
          <a:endParaRPr lang="pt-BR"/>
        </a:p>
      </dgm:t>
    </dgm:pt>
    <dgm:pt modelId="{FCDD6660-9C36-45F2-80BF-5CE08DA262A9}">
      <dgm:prSet phldrT="[Texto]" custT="1"/>
      <dgm:spPr/>
      <dgm:t>
        <a:bodyPr/>
        <a:lstStyle/>
        <a:p>
          <a:pPr algn="just"/>
          <a:r>
            <a:rPr lang="pt-BR" sz="1600" dirty="0"/>
            <a:t>Licitação do Sistema Rodoviário Anhanguera – Bandeirantes. </a:t>
          </a:r>
        </a:p>
      </dgm:t>
    </dgm:pt>
    <dgm:pt modelId="{71E2BA81-0236-498B-9651-8F7104E23E30}" type="parTrans" cxnId="{4FE3236F-0E12-4CF0-98C9-91C2DAD2A10A}">
      <dgm:prSet/>
      <dgm:spPr/>
      <dgm:t>
        <a:bodyPr/>
        <a:lstStyle/>
        <a:p>
          <a:endParaRPr lang="pt-BR"/>
        </a:p>
      </dgm:t>
    </dgm:pt>
    <dgm:pt modelId="{E1F931C8-8E04-414A-930A-4853F97BC02F}" type="sibTrans" cxnId="{4FE3236F-0E12-4CF0-98C9-91C2DAD2A10A}">
      <dgm:prSet/>
      <dgm:spPr/>
      <dgm:t>
        <a:bodyPr/>
        <a:lstStyle/>
        <a:p>
          <a:endParaRPr lang="pt-BR"/>
        </a:p>
      </dgm:t>
    </dgm:pt>
    <dgm:pt modelId="{C86ED57E-F5EA-4FBC-98EB-AE928C79F40A}">
      <dgm:prSet custT="1"/>
      <dgm:spPr/>
      <dgm:t>
        <a:bodyPr/>
        <a:lstStyle/>
        <a:p>
          <a:pPr algn="just"/>
          <a:r>
            <a:rPr lang="pt-BR" sz="1600" dirty="0"/>
            <a:t>Concessão do Complexo Viário Estadual BA 093. </a:t>
          </a:r>
        </a:p>
      </dgm:t>
    </dgm:pt>
    <dgm:pt modelId="{06E4F8E4-0B20-4BED-909F-0A44F327F259}" type="parTrans" cxnId="{A47361A7-04F3-4779-BADE-A33C1996662A}">
      <dgm:prSet/>
      <dgm:spPr/>
      <dgm:t>
        <a:bodyPr/>
        <a:lstStyle/>
        <a:p>
          <a:endParaRPr lang="pt-BR"/>
        </a:p>
      </dgm:t>
    </dgm:pt>
    <dgm:pt modelId="{AF5E5867-E21A-4F0F-A608-21FE072F51C9}" type="sibTrans" cxnId="{A47361A7-04F3-4779-BADE-A33C1996662A}">
      <dgm:prSet/>
      <dgm:spPr/>
      <dgm:t>
        <a:bodyPr/>
        <a:lstStyle/>
        <a:p>
          <a:endParaRPr lang="pt-BR"/>
        </a:p>
      </dgm:t>
    </dgm:pt>
    <dgm:pt modelId="{374FE78A-BBAE-4822-882F-01FB6B05813C}">
      <dgm:prSet custT="1"/>
      <dgm:spPr/>
      <dgm:t>
        <a:bodyPr/>
        <a:lstStyle/>
        <a:p>
          <a:pPr algn="just"/>
          <a:r>
            <a:rPr lang="pt-BR" sz="1600" dirty="0"/>
            <a:t>Participação no leilão da 2ª Rodada de Lotes de Rodovias Federais.</a:t>
          </a:r>
        </a:p>
      </dgm:t>
    </dgm:pt>
    <dgm:pt modelId="{F7B91BD5-8DFF-4C50-970B-4DA1657735A3}" type="parTrans" cxnId="{7B6F5B8B-CA7C-42D0-86C3-9D5885F014CD}">
      <dgm:prSet/>
      <dgm:spPr/>
      <dgm:t>
        <a:bodyPr/>
        <a:lstStyle/>
        <a:p>
          <a:endParaRPr lang="pt-BR"/>
        </a:p>
      </dgm:t>
    </dgm:pt>
    <dgm:pt modelId="{8B4504A5-06D8-40F3-AFFE-D345FD9DD709}" type="sibTrans" cxnId="{7B6F5B8B-CA7C-42D0-86C3-9D5885F014CD}">
      <dgm:prSet/>
      <dgm:spPr/>
      <dgm:t>
        <a:bodyPr/>
        <a:lstStyle/>
        <a:p>
          <a:endParaRPr lang="pt-BR"/>
        </a:p>
      </dgm:t>
    </dgm:pt>
    <dgm:pt modelId="{AAABD756-4118-4A44-8595-B7C86BA706F6}">
      <dgm:prSet custT="1"/>
      <dgm:spPr/>
      <dgm:t>
        <a:bodyPr/>
        <a:lstStyle/>
        <a:p>
          <a:pPr algn="just"/>
          <a:r>
            <a:rPr lang="pt-BR" sz="1600" dirty="0"/>
            <a:t>Concessão das Rodovias Federais BR040, BR116 e BR381.</a:t>
          </a:r>
        </a:p>
      </dgm:t>
    </dgm:pt>
    <dgm:pt modelId="{F1729C9D-14F3-4DDB-8838-0E72405DE70A}" type="parTrans" cxnId="{8056E13C-7621-4259-A760-1F29D5AC5DC3}">
      <dgm:prSet/>
      <dgm:spPr/>
      <dgm:t>
        <a:bodyPr/>
        <a:lstStyle/>
        <a:p>
          <a:endParaRPr lang="pt-BR"/>
        </a:p>
      </dgm:t>
    </dgm:pt>
    <dgm:pt modelId="{5F0EF1B9-AE9C-4915-A720-96D8A6B07FDA}" type="sibTrans" cxnId="{8056E13C-7621-4259-A760-1F29D5AC5DC3}">
      <dgm:prSet/>
      <dgm:spPr/>
      <dgm:t>
        <a:bodyPr/>
        <a:lstStyle/>
        <a:p>
          <a:endParaRPr lang="pt-BR"/>
        </a:p>
      </dgm:t>
    </dgm:pt>
    <dgm:pt modelId="{EF125F82-84FE-4132-BD40-3459B3F1C64E}">
      <dgm:prSet custT="1"/>
      <dgm:spPr/>
      <dgm:t>
        <a:bodyPr/>
        <a:lstStyle/>
        <a:p>
          <a:r>
            <a:rPr lang="pt-BR" sz="1600" dirty="0"/>
            <a:t>Concessão de 1.000 km de rodovias da EGR (RS).</a:t>
          </a:r>
        </a:p>
      </dgm:t>
    </dgm:pt>
    <dgm:pt modelId="{F28EFF7C-9D4E-4D7E-910E-FD9A27342728}" type="parTrans" cxnId="{21416081-C61A-4122-874D-BF6B2B10104E}">
      <dgm:prSet/>
      <dgm:spPr/>
      <dgm:t>
        <a:bodyPr/>
        <a:lstStyle/>
        <a:p>
          <a:endParaRPr lang="pt-BR"/>
        </a:p>
      </dgm:t>
    </dgm:pt>
    <dgm:pt modelId="{00C40FFD-49DD-4B1A-88BF-0F6108EF25BA}" type="sibTrans" cxnId="{21416081-C61A-4122-874D-BF6B2B10104E}">
      <dgm:prSet/>
      <dgm:spPr/>
      <dgm:t>
        <a:bodyPr/>
        <a:lstStyle/>
        <a:p>
          <a:endParaRPr lang="pt-BR"/>
        </a:p>
      </dgm:t>
    </dgm:pt>
    <dgm:pt modelId="{5CA79608-990D-4338-AB00-47202DA33FDC}">
      <dgm:prSet/>
      <dgm:spPr/>
      <dgm:t>
        <a:bodyPr/>
        <a:lstStyle/>
        <a:p>
          <a:endParaRPr lang="pt-BR"/>
        </a:p>
      </dgm:t>
    </dgm:pt>
    <dgm:pt modelId="{0C49FD8F-C1C0-47F6-8EA0-70C2321EE59C}" type="parTrans" cxnId="{58D7DF3A-C1EA-42AE-9FD1-0AC12F50D5DE}">
      <dgm:prSet/>
      <dgm:spPr/>
      <dgm:t>
        <a:bodyPr/>
        <a:lstStyle/>
        <a:p>
          <a:endParaRPr lang="pt-BR"/>
        </a:p>
      </dgm:t>
    </dgm:pt>
    <dgm:pt modelId="{357433E6-64C6-4AEB-A33F-D9754CF08F4B}" type="sibTrans" cxnId="{58D7DF3A-C1EA-42AE-9FD1-0AC12F50D5DE}">
      <dgm:prSet/>
      <dgm:spPr/>
      <dgm:t>
        <a:bodyPr/>
        <a:lstStyle/>
        <a:p>
          <a:endParaRPr lang="pt-BR"/>
        </a:p>
      </dgm:t>
    </dgm:pt>
    <dgm:pt modelId="{87A78232-CF65-4B8F-88AD-0882A65F53CA}" type="pres">
      <dgm:prSet presAssocID="{20744292-C5E2-4B74-9CBD-BD9EAC6504B0}" presName="Name0" presStyleCnt="0">
        <dgm:presLayoutVars>
          <dgm:chMax val="7"/>
          <dgm:chPref val="7"/>
          <dgm:dir/>
        </dgm:presLayoutVars>
      </dgm:prSet>
      <dgm:spPr/>
    </dgm:pt>
    <dgm:pt modelId="{6B2056B7-80B1-4CA0-907C-E443E17FD66C}" type="pres">
      <dgm:prSet presAssocID="{20744292-C5E2-4B74-9CBD-BD9EAC6504B0}" presName="Name1" presStyleCnt="0"/>
      <dgm:spPr/>
    </dgm:pt>
    <dgm:pt modelId="{CA7F770C-FC46-4129-8D4C-7D7092875749}" type="pres">
      <dgm:prSet presAssocID="{20744292-C5E2-4B74-9CBD-BD9EAC6504B0}" presName="cycle" presStyleCnt="0"/>
      <dgm:spPr/>
    </dgm:pt>
    <dgm:pt modelId="{74467FE9-3F5E-4BFA-B30E-7C95606D65AD}" type="pres">
      <dgm:prSet presAssocID="{20744292-C5E2-4B74-9CBD-BD9EAC6504B0}" presName="srcNode" presStyleLbl="node1" presStyleIdx="0" presStyleCnt="7"/>
      <dgm:spPr/>
    </dgm:pt>
    <dgm:pt modelId="{DD217D96-0508-4096-BAD0-B9B7F0774958}" type="pres">
      <dgm:prSet presAssocID="{20744292-C5E2-4B74-9CBD-BD9EAC6504B0}" presName="conn" presStyleLbl="parChTrans1D2" presStyleIdx="0" presStyleCnt="1"/>
      <dgm:spPr/>
    </dgm:pt>
    <dgm:pt modelId="{8755049A-5A61-49D0-9947-5A540F7CA181}" type="pres">
      <dgm:prSet presAssocID="{20744292-C5E2-4B74-9CBD-BD9EAC6504B0}" presName="extraNode" presStyleLbl="node1" presStyleIdx="0" presStyleCnt="7"/>
      <dgm:spPr/>
    </dgm:pt>
    <dgm:pt modelId="{0EAA2DD7-3BB9-4481-857F-1DE7329CC6E1}" type="pres">
      <dgm:prSet presAssocID="{20744292-C5E2-4B74-9CBD-BD9EAC6504B0}" presName="dstNode" presStyleLbl="node1" presStyleIdx="0" presStyleCnt="7"/>
      <dgm:spPr/>
    </dgm:pt>
    <dgm:pt modelId="{DB0A82E6-FA3B-4994-A056-114353F7B3B8}" type="pres">
      <dgm:prSet presAssocID="{AFE1DBB9-4510-4A11-898B-69B7F93E4302}" presName="text_1" presStyleLbl="node1" presStyleIdx="0" presStyleCnt="7" custLinFactNeighborX="2858" custLinFactNeighborY="-5729">
        <dgm:presLayoutVars>
          <dgm:bulletEnabled val="1"/>
        </dgm:presLayoutVars>
      </dgm:prSet>
      <dgm:spPr/>
    </dgm:pt>
    <dgm:pt modelId="{7E6CF0DF-F646-4CD4-A62A-0D9BBA9A3F9F}" type="pres">
      <dgm:prSet presAssocID="{AFE1DBB9-4510-4A11-898B-69B7F93E4302}" presName="accent_1" presStyleCnt="0"/>
      <dgm:spPr/>
    </dgm:pt>
    <dgm:pt modelId="{60B7814A-50C0-403C-9F92-7AC43766920F}" type="pres">
      <dgm:prSet presAssocID="{AFE1DBB9-4510-4A11-898B-69B7F93E4302}" presName="accentRepeatNode" presStyleLbl="solidFgAcc1" presStyleIdx="0" presStyleCnt="7"/>
      <dgm:spPr>
        <a:prstGeom prst="rect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A358E99-F73B-4E28-8507-EB2F95370A2C}" type="pres">
      <dgm:prSet presAssocID="{C86ED57E-F5EA-4FBC-98EB-AE928C79F40A}" presName="text_2" presStyleLbl="node1" presStyleIdx="1" presStyleCnt="7" custLinFactNeighborX="832" custLinFactNeighborY="-3070">
        <dgm:presLayoutVars>
          <dgm:bulletEnabled val="1"/>
        </dgm:presLayoutVars>
      </dgm:prSet>
      <dgm:spPr/>
    </dgm:pt>
    <dgm:pt modelId="{777ADCB7-C789-47D0-84AD-DCD671AA7C8B}" type="pres">
      <dgm:prSet presAssocID="{C86ED57E-F5EA-4FBC-98EB-AE928C79F40A}" presName="accent_2" presStyleCnt="0"/>
      <dgm:spPr/>
    </dgm:pt>
    <dgm:pt modelId="{1C9C80A0-3809-4905-8AE4-6A70014B4955}" type="pres">
      <dgm:prSet presAssocID="{C86ED57E-F5EA-4FBC-98EB-AE928C79F40A}" presName="accentRepeatNode" presStyleLbl="solidFgAcc1" presStyleIdx="1" presStyleCnt="7"/>
      <dgm:spPr>
        <a:prstGeom prst="rect">
          <a:avLst/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7BFAA49-3C73-48F4-9951-5AB0CA8D0384}" type="pres">
      <dgm:prSet presAssocID="{B38E0859-B628-4C74-8B16-09B4F4139A57}" presName="text_3" presStyleLbl="node1" presStyleIdx="2" presStyleCnt="7" custLinFactNeighborX="1320" custLinFactNeighborY="1458">
        <dgm:presLayoutVars>
          <dgm:bulletEnabled val="1"/>
        </dgm:presLayoutVars>
      </dgm:prSet>
      <dgm:spPr/>
    </dgm:pt>
    <dgm:pt modelId="{C22ECAEF-1C0E-454F-A570-C4F830631155}" type="pres">
      <dgm:prSet presAssocID="{B38E0859-B628-4C74-8B16-09B4F4139A57}" presName="accent_3" presStyleCnt="0"/>
      <dgm:spPr/>
    </dgm:pt>
    <dgm:pt modelId="{8D08B281-3E62-419B-87C7-CAC98B456067}" type="pres">
      <dgm:prSet presAssocID="{B38E0859-B628-4C74-8B16-09B4F4139A57}" presName="accentRepeatNode" presStyleLbl="solidFgAcc1" presStyleIdx="2" presStyleCnt="7"/>
      <dgm:spPr>
        <a:prstGeom prst="rect">
          <a:avLst/>
        </a:prstGeom>
        <a:blipFill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C2A9F0A2-3DF9-4015-8EBB-5F11BA0AC7F5}" type="pres">
      <dgm:prSet presAssocID="{FCDD6660-9C36-45F2-80BF-5CE08DA262A9}" presName="text_4" presStyleLbl="node1" presStyleIdx="3" presStyleCnt="7" custLinFactNeighborX="1239" custLinFactNeighborY="-3100">
        <dgm:presLayoutVars>
          <dgm:bulletEnabled val="1"/>
        </dgm:presLayoutVars>
      </dgm:prSet>
      <dgm:spPr/>
    </dgm:pt>
    <dgm:pt modelId="{622FE57D-E5B1-4BCA-A2C2-0A50B5F6008D}" type="pres">
      <dgm:prSet presAssocID="{FCDD6660-9C36-45F2-80BF-5CE08DA262A9}" presName="accent_4" presStyleCnt="0"/>
      <dgm:spPr/>
    </dgm:pt>
    <dgm:pt modelId="{74A93C46-C6CB-4F11-A95B-8970F52B2F55}" type="pres">
      <dgm:prSet presAssocID="{FCDD6660-9C36-45F2-80BF-5CE08DA262A9}" presName="accentRepeatNode" presStyleLbl="solidFgAcc1" presStyleIdx="3" presStyleCnt="7"/>
      <dgm:spPr>
        <a:prstGeom prst="rect">
          <a:avLst/>
        </a:prstGeom>
        <a:blipFill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E8D67AE2-EF20-49BF-A743-5F71B7F819EF}" type="pres">
      <dgm:prSet presAssocID="{374FE78A-BBAE-4822-882F-01FB6B05813C}" presName="text_5" presStyleLbl="node1" presStyleIdx="4" presStyleCnt="7" custLinFactNeighborX="2593" custLinFactNeighborY="-8875">
        <dgm:presLayoutVars>
          <dgm:bulletEnabled val="1"/>
        </dgm:presLayoutVars>
      </dgm:prSet>
      <dgm:spPr/>
    </dgm:pt>
    <dgm:pt modelId="{650988BF-CA4B-49DE-B149-1EA371B32A1A}" type="pres">
      <dgm:prSet presAssocID="{374FE78A-BBAE-4822-882F-01FB6B05813C}" presName="accent_5" presStyleCnt="0"/>
      <dgm:spPr/>
    </dgm:pt>
    <dgm:pt modelId="{32594A6C-9F0F-4A72-9E22-0687674FC46F}" type="pres">
      <dgm:prSet presAssocID="{374FE78A-BBAE-4822-882F-01FB6B05813C}" presName="accentRepeatNode" presStyleLbl="solidFgAcc1" presStyleIdx="4" presStyleCnt="7" custScaleX="110364" custScaleY="86183" custLinFactNeighborX="3046" custLinFactNeighborY="-5170"/>
      <dgm:spPr>
        <a:prstGeom prst="rect">
          <a:avLst/>
        </a:prstGeom>
        <a:blipFill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7CB5AEB6-04A9-4466-A2C2-05FED1604C90}" type="pres">
      <dgm:prSet presAssocID="{AAABD756-4118-4A44-8595-B7C86BA706F6}" presName="text_6" presStyleLbl="node1" presStyleIdx="5" presStyleCnt="7" custLinFactNeighborX="4008" custLinFactNeighborY="-628">
        <dgm:presLayoutVars>
          <dgm:bulletEnabled val="1"/>
        </dgm:presLayoutVars>
      </dgm:prSet>
      <dgm:spPr/>
    </dgm:pt>
    <dgm:pt modelId="{A976BC46-F9A6-4083-823C-353C7E54BE33}" type="pres">
      <dgm:prSet presAssocID="{AAABD756-4118-4A44-8595-B7C86BA706F6}" presName="accent_6" presStyleCnt="0"/>
      <dgm:spPr/>
    </dgm:pt>
    <dgm:pt modelId="{543A25DE-7E1B-44C0-A905-88DBA3273310}" type="pres">
      <dgm:prSet presAssocID="{AAABD756-4118-4A44-8595-B7C86BA706F6}" presName="accentRepeatNode" presStyleLbl="solidFgAcc1" presStyleIdx="5" presStyleCnt="7" custScaleX="126643" custScaleY="81233"/>
      <dgm:spPr>
        <a:prstGeom prst="rect">
          <a:avLst/>
        </a:prstGeom>
        <a:blipFill rotWithShape="0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97FE0F05-3944-44A3-8301-1112DB3E51ED}" type="pres">
      <dgm:prSet presAssocID="{EF125F82-84FE-4132-BD40-3459B3F1C64E}" presName="text_7" presStyleLbl="node1" presStyleIdx="6" presStyleCnt="7" custLinFactNeighborX="1625" custLinFactNeighborY="-5430">
        <dgm:presLayoutVars>
          <dgm:bulletEnabled val="1"/>
        </dgm:presLayoutVars>
      </dgm:prSet>
      <dgm:spPr/>
    </dgm:pt>
    <dgm:pt modelId="{23363BBF-1D56-4EA7-B526-416FC610D860}" type="pres">
      <dgm:prSet presAssocID="{EF125F82-84FE-4132-BD40-3459B3F1C64E}" presName="accent_7" presStyleCnt="0"/>
      <dgm:spPr/>
    </dgm:pt>
    <dgm:pt modelId="{E354413C-EF65-4060-94A0-443DA4538379}" type="pres">
      <dgm:prSet presAssocID="{EF125F82-84FE-4132-BD40-3459B3F1C64E}" presName="accentRepeatNode" presStyleLbl="solidFgAcc1" presStyleIdx="6" presStyleCnt="7"/>
      <dgm:spPr>
        <a:prstGeom prst="rect">
          <a:avLst/>
        </a:prstGeom>
        <a:blipFill rotWithShape="0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1D676504-36D9-46E3-9324-106FB2FBD1A5}" type="presOf" srcId="{FCDD6660-9C36-45F2-80BF-5CE08DA262A9}" destId="{C2A9F0A2-3DF9-4015-8EBB-5F11BA0AC7F5}" srcOrd="0" destOrd="0" presId="urn:microsoft.com/office/officeart/2008/layout/VerticalCurvedList"/>
    <dgm:cxn modelId="{F7BB061C-6E2D-4CC5-877C-8AFF0B7334A9}" type="presOf" srcId="{B38E0859-B628-4C74-8B16-09B4F4139A57}" destId="{B7BFAA49-3C73-48F4-9951-5AB0CA8D0384}" srcOrd="0" destOrd="0" presId="urn:microsoft.com/office/officeart/2008/layout/VerticalCurvedList"/>
    <dgm:cxn modelId="{A3FF231F-43C3-4A06-9086-823A8A44EFB2}" type="presOf" srcId="{EF125F82-84FE-4132-BD40-3459B3F1C64E}" destId="{97FE0F05-3944-44A3-8301-1112DB3E51ED}" srcOrd="0" destOrd="0" presId="urn:microsoft.com/office/officeart/2008/layout/VerticalCurvedList"/>
    <dgm:cxn modelId="{58D7DF3A-C1EA-42AE-9FD1-0AC12F50D5DE}" srcId="{20744292-C5E2-4B74-9CBD-BD9EAC6504B0}" destId="{5CA79608-990D-4338-AB00-47202DA33FDC}" srcOrd="7" destOrd="0" parTransId="{0C49FD8F-C1C0-47F6-8EA0-70C2321EE59C}" sibTransId="{357433E6-64C6-4AEB-A33F-D9754CF08F4B}"/>
    <dgm:cxn modelId="{8056E13C-7621-4259-A760-1F29D5AC5DC3}" srcId="{20744292-C5E2-4B74-9CBD-BD9EAC6504B0}" destId="{AAABD756-4118-4A44-8595-B7C86BA706F6}" srcOrd="5" destOrd="0" parTransId="{F1729C9D-14F3-4DDB-8838-0E72405DE70A}" sibTransId="{5F0EF1B9-AE9C-4915-A720-96D8A6B07FDA}"/>
    <dgm:cxn modelId="{D6E88E6B-85D7-4EF2-91A8-11779A31817D}" type="presOf" srcId="{20744292-C5E2-4B74-9CBD-BD9EAC6504B0}" destId="{87A78232-CF65-4B8F-88AD-0882A65F53CA}" srcOrd="0" destOrd="0" presId="urn:microsoft.com/office/officeart/2008/layout/VerticalCurvedList"/>
    <dgm:cxn modelId="{4FE3236F-0E12-4CF0-98C9-91C2DAD2A10A}" srcId="{20744292-C5E2-4B74-9CBD-BD9EAC6504B0}" destId="{FCDD6660-9C36-45F2-80BF-5CE08DA262A9}" srcOrd="3" destOrd="0" parTransId="{71E2BA81-0236-498B-9651-8F7104E23E30}" sibTransId="{E1F931C8-8E04-414A-930A-4853F97BC02F}"/>
    <dgm:cxn modelId="{2B878F53-8A2F-45B8-AED2-5C53BBAD35F1}" srcId="{20744292-C5E2-4B74-9CBD-BD9EAC6504B0}" destId="{B38E0859-B628-4C74-8B16-09B4F4139A57}" srcOrd="2" destOrd="0" parTransId="{4E366B1E-8ECA-4626-869D-85204C6C739A}" sibTransId="{EB4A6DCC-6537-4C96-ABFB-7F3EC537AF28}"/>
    <dgm:cxn modelId="{21416081-C61A-4122-874D-BF6B2B10104E}" srcId="{20744292-C5E2-4B74-9CBD-BD9EAC6504B0}" destId="{EF125F82-84FE-4132-BD40-3459B3F1C64E}" srcOrd="6" destOrd="0" parTransId="{F28EFF7C-9D4E-4D7E-910E-FD9A27342728}" sibTransId="{00C40FFD-49DD-4B1A-88BF-0F6108EF25BA}"/>
    <dgm:cxn modelId="{207A0C88-1EB8-4E50-ABD5-5252F5D5F377}" type="presOf" srcId="{3094D167-90CD-4991-BFE3-D032FD1F90DE}" destId="{DD217D96-0508-4096-BAD0-B9B7F0774958}" srcOrd="0" destOrd="0" presId="urn:microsoft.com/office/officeart/2008/layout/VerticalCurvedList"/>
    <dgm:cxn modelId="{7B6F5B8B-CA7C-42D0-86C3-9D5885F014CD}" srcId="{20744292-C5E2-4B74-9CBD-BD9EAC6504B0}" destId="{374FE78A-BBAE-4822-882F-01FB6B05813C}" srcOrd="4" destOrd="0" parTransId="{F7B91BD5-8DFF-4C50-970B-4DA1657735A3}" sibTransId="{8B4504A5-06D8-40F3-AFFE-D345FD9DD709}"/>
    <dgm:cxn modelId="{91911492-7258-4889-84FF-253E96E3EB70}" srcId="{20744292-C5E2-4B74-9CBD-BD9EAC6504B0}" destId="{AFE1DBB9-4510-4A11-898B-69B7F93E4302}" srcOrd="0" destOrd="0" parTransId="{36C4F602-6DE6-4B71-B5C5-BBCEE8DF6350}" sibTransId="{3094D167-90CD-4991-BFE3-D032FD1F90DE}"/>
    <dgm:cxn modelId="{12C86194-5DDB-497D-B7B9-DA59737CD0B9}" type="presOf" srcId="{C86ED57E-F5EA-4FBC-98EB-AE928C79F40A}" destId="{AA358E99-F73B-4E28-8507-EB2F95370A2C}" srcOrd="0" destOrd="0" presId="urn:microsoft.com/office/officeart/2008/layout/VerticalCurvedList"/>
    <dgm:cxn modelId="{A47361A7-04F3-4779-BADE-A33C1996662A}" srcId="{20744292-C5E2-4B74-9CBD-BD9EAC6504B0}" destId="{C86ED57E-F5EA-4FBC-98EB-AE928C79F40A}" srcOrd="1" destOrd="0" parTransId="{06E4F8E4-0B20-4BED-909F-0A44F327F259}" sibTransId="{AF5E5867-E21A-4F0F-A608-21FE072F51C9}"/>
    <dgm:cxn modelId="{B89DDAD6-5B3B-4A9F-8406-F9D40FEC62BF}" type="presOf" srcId="{AAABD756-4118-4A44-8595-B7C86BA706F6}" destId="{7CB5AEB6-04A9-4466-A2C2-05FED1604C90}" srcOrd="0" destOrd="0" presId="urn:microsoft.com/office/officeart/2008/layout/VerticalCurvedList"/>
    <dgm:cxn modelId="{4406D3EA-B397-4D3A-B1E7-FB542251D926}" type="presOf" srcId="{374FE78A-BBAE-4822-882F-01FB6B05813C}" destId="{E8D67AE2-EF20-49BF-A743-5F71B7F819EF}" srcOrd="0" destOrd="0" presId="urn:microsoft.com/office/officeart/2008/layout/VerticalCurvedList"/>
    <dgm:cxn modelId="{EB9C6BFC-95E1-4BCD-BA0F-F10600998A70}" type="presOf" srcId="{AFE1DBB9-4510-4A11-898B-69B7F93E4302}" destId="{DB0A82E6-FA3B-4994-A056-114353F7B3B8}" srcOrd="0" destOrd="0" presId="urn:microsoft.com/office/officeart/2008/layout/VerticalCurvedList"/>
    <dgm:cxn modelId="{F73AB541-BF46-4791-8AF6-E6169F1E8363}" type="presParOf" srcId="{87A78232-CF65-4B8F-88AD-0882A65F53CA}" destId="{6B2056B7-80B1-4CA0-907C-E443E17FD66C}" srcOrd="0" destOrd="0" presId="urn:microsoft.com/office/officeart/2008/layout/VerticalCurvedList"/>
    <dgm:cxn modelId="{19DA6392-A9ED-4207-9A46-930DFAE5813D}" type="presParOf" srcId="{6B2056B7-80B1-4CA0-907C-E443E17FD66C}" destId="{CA7F770C-FC46-4129-8D4C-7D7092875749}" srcOrd="0" destOrd="0" presId="urn:microsoft.com/office/officeart/2008/layout/VerticalCurvedList"/>
    <dgm:cxn modelId="{67F6A026-C8DC-4A08-AC41-5642EB4886C8}" type="presParOf" srcId="{CA7F770C-FC46-4129-8D4C-7D7092875749}" destId="{74467FE9-3F5E-4BFA-B30E-7C95606D65AD}" srcOrd="0" destOrd="0" presId="urn:microsoft.com/office/officeart/2008/layout/VerticalCurvedList"/>
    <dgm:cxn modelId="{CE99D71E-5125-47F1-AB20-77D9BB6FDB50}" type="presParOf" srcId="{CA7F770C-FC46-4129-8D4C-7D7092875749}" destId="{DD217D96-0508-4096-BAD0-B9B7F0774958}" srcOrd="1" destOrd="0" presId="urn:microsoft.com/office/officeart/2008/layout/VerticalCurvedList"/>
    <dgm:cxn modelId="{455EC32D-79AA-4C63-B1C4-60B8C10D9B1C}" type="presParOf" srcId="{CA7F770C-FC46-4129-8D4C-7D7092875749}" destId="{8755049A-5A61-49D0-9947-5A540F7CA181}" srcOrd="2" destOrd="0" presId="urn:microsoft.com/office/officeart/2008/layout/VerticalCurvedList"/>
    <dgm:cxn modelId="{581398D0-3236-4C5F-B338-A79DB69CF510}" type="presParOf" srcId="{CA7F770C-FC46-4129-8D4C-7D7092875749}" destId="{0EAA2DD7-3BB9-4481-857F-1DE7329CC6E1}" srcOrd="3" destOrd="0" presId="urn:microsoft.com/office/officeart/2008/layout/VerticalCurvedList"/>
    <dgm:cxn modelId="{6611292B-3534-4D6E-BC19-9904C0EF640E}" type="presParOf" srcId="{6B2056B7-80B1-4CA0-907C-E443E17FD66C}" destId="{DB0A82E6-FA3B-4994-A056-114353F7B3B8}" srcOrd="1" destOrd="0" presId="urn:microsoft.com/office/officeart/2008/layout/VerticalCurvedList"/>
    <dgm:cxn modelId="{4BA096AE-723E-47E5-8994-2C6134DD8446}" type="presParOf" srcId="{6B2056B7-80B1-4CA0-907C-E443E17FD66C}" destId="{7E6CF0DF-F646-4CD4-A62A-0D9BBA9A3F9F}" srcOrd="2" destOrd="0" presId="urn:microsoft.com/office/officeart/2008/layout/VerticalCurvedList"/>
    <dgm:cxn modelId="{1FD552D6-9D34-4876-A747-58EB5711E33E}" type="presParOf" srcId="{7E6CF0DF-F646-4CD4-A62A-0D9BBA9A3F9F}" destId="{60B7814A-50C0-403C-9F92-7AC43766920F}" srcOrd="0" destOrd="0" presId="urn:microsoft.com/office/officeart/2008/layout/VerticalCurvedList"/>
    <dgm:cxn modelId="{BB383C25-28BF-4836-AF9C-FBB78F64E9F0}" type="presParOf" srcId="{6B2056B7-80B1-4CA0-907C-E443E17FD66C}" destId="{AA358E99-F73B-4E28-8507-EB2F95370A2C}" srcOrd="3" destOrd="0" presId="urn:microsoft.com/office/officeart/2008/layout/VerticalCurvedList"/>
    <dgm:cxn modelId="{B60A3308-DEC7-47CA-88B8-F2FA4EAD702A}" type="presParOf" srcId="{6B2056B7-80B1-4CA0-907C-E443E17FD66C}" destId="{777ADCB7-C789-47D0-84AD-DCD671AA7C8B}" srcOrd="4" destOrd="0" presId="urn:microsoft.com/office/officeart/2008/layout/VerticalCurvedList"/>
    <dgm:cxn modelId="{036E4E6C-94E2-45B0-A2A3-CE1303C06CB8}" type="presParOf" srcId="{777ADCB7-C789-47D0-84AD-DCD671AA7C8B}" destId="{1C9C80A0-3809-4905-8AE4-6A70014B4955}" srcOrd="0" destOrd="0" presId="urn:microsoft.com/office/officeart/2008/layout/VerticalCurvedList"/>
    <dgm:cxn modelId="{9A684788-B1AA-4546-BF7F-E78007A4E960}" type="presParOf" srcId="{6B2056B7-80B1-4CA0-907C-E443E17FD66C}" destId="{B7BFAA49-3C73-48F4-9951-5AB0CA8D0384}" srcOrd="5" destOrd="0" presId="urn:microsoft.com/office/officeart/2008/layout/VerticalCurvedList"/>
    <dgm:cxn modelId="{3902B795-7403-4777-A252-273F90518978}" type="presParOf" srcId="{6B2056B7-80B1-4CA0-907C-E443E17FD66C}" destId="{C22ECAEF-1C0E-454F-A570-C4F830631155}" srcOrd="6" destOrd="0" presId="urn:microsoft.com/office/officeart/2008/layout/VerticalCurvedList"/>
    <dgm:cxn modelId="{D22689C0-E415-45EE-AAC6-1506688C12B9}" type="presParOf" srcId="{C22ECAEF-1C0E-454F-A570-C4F830631155}" destId="{8D08B281-3E62-419B-87C7-CAC98B456067}" srcOrd="0" destOrd="0" presId="urn:microsoft.com/office/officeart/2008/layout/VerticalCurvedList"/>
    <dgm:cxn modelId="{2786BA76-C0A3-4D67-B2FB-B6A33BED0ADA}" type="presParOf" srcId="{6B2056B7-80B1-4CA0-907C-E443E17FD66C}" destId="{C2A9F0A2-3DF9-4015-8EBB-5F11BA0AC7F5}" srcOrd="7" destOrd="0" presId="urn:microsoft.com/office/officeart/2008/layout/VerticalCurvedList"/>
    <dgm:cxn modelId="{6469AEAD-FBA1-4CFA-8ECB-DEDCF36EA01B}" type="presParOf" srcId="{6B2056B7-80B1-4CA0-907C-E443E17FD66C}" destId="{622FE57D-E5B1-4BCA-A2C2-0A50B5F6008D}" srcOrd="8" destOrd="0" presId="urn:microsoft.com/office/officeart/2008/layout/VerticalCurvedList"/>
    <dgm:cxn modelId="{80523C81-1FF4-4BEB-A8C0-3EE1C04750E5}" type="presParOf" srcId="{622FE57D-E5B1-4BCA-A2C2-0A50B5F6008D}" destId="{74A93C46-C6CB-4F11-A95B-8970F52B2F55}" srcOrd="0" destOrd="0" presId="urn:microsoft.com/office/officeart/2008/layout/VerticalCurvedList"/>
    <dgm:cxn modelId="{4B16AAE7-DD7D-4A50-9112-12E3FDD475E3}" type="presParOf" srcId="{6B2056B7-80B1-4CA0-907C-E443E17FD66C}" destId="{E8D67AE2-EF20-49BF-A743-5F71B7F819EF}" srcOrd="9" destOrd="0" presId="urn:microsoft.com/office/officeart/2008/layout/VerticalCurvedList"/>
    <dgm:cxn modelId="{4AE402DD-0B55-4431-90A5-EDBE0B9BE6B0}" type="presParOf" srcId="{6B2056B7-80B1-4CA0-907C-E443E17FD66C}" destId="{650988BF-CA4B-49DE-B149-1EA371B32A1A}" srcOrd="10" destOrd="0" presId="urn:microsoft.com/office/officeart/2008/layout/VerticalCurvedList"/>
    <dgm:cxn modelId="{DBC9968C-A4C3-4482-B5CA-6256F70F203E}" type="presParOf" srcId="{650988BF-CA4B-49DE-B149-1EA371B32A1A}" destId="{32594A6C-9F0F-4A72-9E22-0687674FC46F}" srcOrd="0" destOrd="0" presId="urn:microsoft.com/office/officeart/2008/layout/VerticalCurvedList"/>
    <dgm:cxn modelId="{759AF685-B03C-4CB5-851B-18C38BEED75D}" type="presParOf" srcId="{6B2056B7-80B1-4CA0-907C-E443E17FD66C}" destId="{7CB5AEB6-04A9-4466-A2C2-05FED1604C90}" srcOrd="11" destOrd="0" presId="urn:microsoft.com/office/officeart/2008/layout/VerticalCurvedList"/>
    <dgm:cxn modelId="{D53D8042-ECF2-4961-836A-5E77778AC490}" type="presParOf" srcId="{6B2056B7-80B1-4CA0-907C-E443E17FD66C}" destId="{A976BC46-F9A6-4083-823C-353C7E54BE33}" srcOrd="12" destOrd="0" presId="urn:microsoft.com/office/officeart/2008/layout/VerticalCurvedList"/>
    <dgm:cxn modelId="{D39ACD05-5CE5-4CDC-93C1-944FDDA5FEF2}" type="presParOf" srcId="{A976BC46-F9A6-4083-823C-353C7E54BE33}" destId="{543A25DE-7E1B-44C0-A905-88DBA3273310}" srcOrd="0" destOrd="0" presId="urn:microsoft.com/office/officeart/2008/layout/VerticalCurvedList"/>
    <dgm:cxn modelId="{870650BD-2E04-4429-810D-9C48AB468753}" type="presParOf" srcId="{6B2056B7-80B1-4CA0-907C-E443E17FD66C}" destId="{97FE0F05-3944-44A3-8301-1112DB3E51ED}" srcOrd="13" destOrd="0" presId="urn:microsoft.com/office/officeart/2008/layout/VerticalCurvedList"/>
    <dgm:cxn modelId="{4B1519EA-5662-4A11-A267-31A33C82C2F8}" type="presParOf" srcId="{6B2056B7-80B1-4CA0-907C-E443E17FD66C}" destId="{23363BBF-1D56-4EA7-B526-416FC610D860}" srcOrd="14" destOrd="0" presId="urn:microsoft.com/office/officeart/2008/layout/VerticalCurvedList"/>
    <dgm:cxn modelId="{ACE4E4C7-43D8-4707-A6EA-70BD4051A9AE}" type="presParOf" srcId="{23363BBF-1D56-4EA7-B526-416FC610D860}" destId="{E354413C-EF65-4060-94A0-443DA453837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3B3D43-79B2-4791-AAFF-D20222CE485A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pt-BR"/>
        </a:p>
      </dgm:t>
    </dgm:pt>
    <dgm:pt modelId="{8F71D484-9E3B-4CA1-9F99-7692E006CAAE}">
      <dgm:prSet phldrT="[Texto]" custT="1"/>
      <dgm:spPr/>
      <dgm:t>
        <a:bodyPr/>
        <a:lstStyle/>
        <a:p>
          <a:r>
            <a:rPr lang="pt-BR" sz="1800" dirty="0"/>
            <a:t>Gerenciamento do Projeto</a:t>
          </a:r>
        </a:p>
      </dgm:t>
    </dgm:pt>
    <dgm:pt modelId="{6DA74B73-0E03-4371-A051-A452CB112100}" type="parTrans" cxnId="{6ED4D0CE-4917-42DD-B000-7F4035EC2927}">
      <dgm:prSet/>
      <dgm:spPr/>
      <dgm:t>
        <a:bodyPr/>
        <a:lstStyle/>
        <a:p>
          <a:endParaRPr lang="pt-BR" sz="1800"/>
        </a:p>
      </dgm:t>
    </dgm:pt>
    <dgm:pt modelId="{EFF6CC82-9CA8-489B-9F33-BB6D56072ED9}" type="sibTrans" cxnId="{6ED4D0CE-4917-42DD-B000-7F4035EC2927}">
      <dgm:prSet/>
      <dgm:spPr/>
    </dgm:pt>
    <dgm:pt modelId="{C1A541A1-DD33-4B34-919A-CFA7EE1BC62F}">
      <dgm:prSet phldrT="[Texto]" custT="1"/>
      <dgm:spPr/>
      <dgm:t>
        <a:bodyPr/>
        <a:lstStyle/>
        <a:p>
          <a:r>
            <a:rPr lang="pt-BR" sz="1800" dirty="0"/>
            <a:t>Estudos de </a:t>
          </a:r>
          <a:br>
            <a:rPr lang="pt-BR" sz="1800" dirty="0"/>
          </a:br>
          <a:r>
            <a:rPr lang="pt-BR" sz="1800" dirty="0"/>
            <a:t>Demanda</a:t>
          </a:r>
        </a:p>
      </dgm:t>
    </dgm:pt>
    <dgm:pt modelId="{758F90E3-214C-4C5E-BA17-4E74A81E1063}" type="parTrans" cxnId="{C065052A-247E-4FCE-A33B-43FA0B0AB8DC}">
      <dgm:prSet/>
      <dgm:spPr/>
      <dgm:t>
        <a:bodyPr/>
        <a:lstStyle/>
        <a:p>
          <a:endParaRPr lang="pt-BR" sz="1800"/>
        </a:p>
      </dgm:t>
    </dgm:pt>
    <dgm:pt modelId="{3D86609D-597D-4306-8E5F-621AD681B73E}" type="sibTrans" cxnId="{C065052A-247E-4FCE-A33B-43FA0B0AB8DC}">
      <dgm:prSet/>
      <dgm:spPr/>
    </dgm:pt>
    <dgm:pt modelId="{91F46325-514C-45A2-86A1-C33DE5A095E1}">
      <dgm:prSet phldrT="[Texto]" custT="1"/>
      <dgm:spPr/>
      <dgm:t>
        <a:bodyPr/>
        <a:lstStyle/>
        <a:p>
          <a:r>
            <a:rPr lang="pt-BR" sz="1800" dirty="0"/>
            <a:t>Modelagem </a:t>
          </a:r>
          <a:r>
            <a:rPr lang="pt-BR" sz="1800" dirty="0" err="1"/>
            <a:t>Econ.Financeira</a:t>
          </a:r>
          <a:endParaRPr lang="pt-BR" sz="1800" dirty="0"/>
        </a:p>
      </dgm:t>
    </dgm:pt>
    <dgm:pt modelId="{C4DB84EE-1CB0-424F-BF2C-41EAE5D90CA8}" type="parTrans" cxnId="{00E73E08-B957-4BDD-B371-F093351BEB0E}">
      <dgm:prSet/>
      <dgm:spPr/>
      <dgm:t>
        <a:bodyPr/>
        <a:lstStyle/>
        <a:p>
          <a:endParaRPr lang="pt-BR" sz="1800"/>
        </a:p>
      </dgm:t>
    </dgm:pt>
    <dgm:pt modelId="{75D19046-3D21-40F0-B5DE-BD81E5BD034B}" type="sibTrans" cxnId="{00E73E08-B957-4BDD-B371-F093351BEB0E}">
      <dgm:prSet/>
      <dgm:spPr/>
      <dgm:t>
        <a:bodyPr/>
        <a:lstStyle/>
        <a:p>
          <a:endParaRPr lang="pt-BR" sz="1800" dirty="0"/>
        </a:p>
      </dgm:t>
    </dgm:pt>
    <dgm:pt modelId="{573B1EF6-3E32-46E0-9269-057F7F564905}">
      <dgm:prSet phldrT="[Texto]" custT="1"/>
      <dgm:spPr/>
      <dgm:t>
        <a:bodyPr/>
        <a:lstStyle/>
        <a:p>
          <a:r>
            <a:rPr lang="pt-BR" sz="1800" dirty="0"/>
            <a:t>Modelagem </a:t>
          </a:r>
          <a:br>
            <a:rPr lang="pt-BR" sz="1800" dirty="0"/>
          </a:br>
          <a:r>
            <a:rPr lang="pt-BR" sz="1800" dirty="0"/>
            <a:t>Jurídica</a:t>
          </a:r>
        </a:p>
      </dgm:t>
    </dgm:pt>
    <dgm:pt modelId="{A05C0743-DDEB-4D7D-9E08-B899455BF275}" type="parTrans" cxnId="{02F44CAE-F432-4F5C-A4FA-21E9677C09BD}">
      <dgm:prSet/>
      <dgm:spPr/>
      <dgm:t>
        <a:bodyPr/>
        <a:lstStyle/>
        <a:p>
          <a:endParaRPr lang="pt-BR" sz="1800"/>
        </a:p>
      </dgm:t>
    </dgm:pt>
    <dgm:pt modelId="{1251AD25-F47E-485A-B61C-2CBBF6DEED87}" type="sibTrans" cxnId="{02F44CAE-F432-4F5C-A4FA-21E9677C09BD}">
      <dgm:prSet/>
      <dgm:spPr/>
      <dgm:t>
        <a:bodyPr/>
        <a:lstStyle/>
        <a:p>
          <a:endParaRPr lang="pt-BR" sz="1800"/>
        </a:p>
      </dgm:t>
    </dgm:pt>
    <dgm:pt modelId="{73F73DD9-B861-4A9D-9655-D5394A0C11BF}">
      <dgm:prSet phldrT="[Texto]" custT="1"/>
      <dgm:spPr/>
      <dgm:t>
        <a:bodyPr/>
        <a:lstStyle/>
        <a:p>
          <a:r>
            <a:rPr lang="pt-BR" sz="1800" dirty="0"/>
            <a:t>Modelagem Operacional</a:t>
          </a:r>
        </a:p>
      </dgm:t>
    </dgm:pt>
    <dgm:pt modelId="{D7B86803-85ED-429C-976C-A7CFE323C61D}" type="parTrans" cxnId="{CE02D43B-B870-4D7B-B497-6940BFE1FD43}">
      <dgm:prSet/>
      <dgm:spPr/>
      <dgm:t>
        <a:bodyPr/>
        <a:lstStyle/>
        <a:p>
          <a:endParaRPr lang="pt-BR" sz="1800"/>
        </a:p>
      </dgm:t>
    </dgm:pt>
    <dgm:pt modelId="{10F0E708-8D9D-4059-AA10-C0F8380D11E5}" type="sibTrans" cxnId="{CE02D43B-B870-4D7B-B497-6940BFE1FD43}">
      <dgm:prSet/>
      <dgm:spPr/>
      <dgm:t>
        <a:bodyPr/>
        <a:lstStyle/>
        <a:p>
          <a:endParaRPr lang="pt-BR" sz="1800" dirty="0"/>
        </a:p>
      </dgm:t>
    </dgm:pt>
    <dgm:pt modelId="{EBC3C87A-F072-4635-95DD-E7D03C25A49D}">
      <dgm:prSet phldrT="[Texto]" custT="1"/>
      <dgm:spPr/>
      <dgm:t>
        <a:bodyPr/>
        <a:lstStyle/>
        <a:p>
          <a:r>
            <a:rPr lang="pt-BR" sz="1800" dirty="0"/>
            <a:t>Estudos de </a:t>
          </a:r>
          <a:br>
            <a:rPr lang="pt-BR" sz="1800" dirty="0"/>
          </a:br>
          <a:r>
            <a:rPr lang="pt-BR" sz="1800" dirty="0"/>
            <a:t>Engenharia</a:t>
          </a:r>
        </a:p>
      </dgm:t>
    </dgm:pt>
    <dgm:pt modelId="{B0F143E0-7236-4D63-9D0E-EA69F5AEC8BA}" type="parTrans" cxnId="{2F22ADE2-12B2-4877-B240-71F3F18C5D63}">
      <dgm:prSet/>
      <dgm:spPr/>
      <dgm:t>
        <a:bodyPr/>
        <a:lstStyle/>
        <a:p>
          <a:endParaRPr lang="pt-BR" sz="1800"/>
        </a:p>
      </dgm:t>
    </dgm:pt>
    <dgm:pt modelId="{CD83AE75-5D2B-4FB4-9E97-ADE8D5C78577}" type="sibTrans" cxnId="{2F22ADE2-12B2-4877-B240-71F3F18C5D63}">
      <dgm:prSet/>
      <dgm:spPr/>
      <dgm:t>
        <a:bodyPr/>
        <a:lstStyle/>
        <a:p>
          <a:endParaRPr lang="pt-BR" sz="1800" dirty="0"/>
        </a:p>
      </dgm:t>
    </dgm:pt>
    <dgm:pt modelId="{D6E5CF3C-B8BB-4106-9216-BC6F265BD836}" type="asst">
      <dgm:prSet phldrT="[Texto]" custT="1"/>
      <dgm:spPr/>
      <dgm:t>
        <a:bodyPr/>
        <a:lstStyle/>
        <a:p>
          <a:r>
            <a:rPr lang="pt-BR" sz="1800" dirty="0"/>
            <a:t>Conselho</a:t>
          </a:r>
        </a:p>
      </dgm:t>
    </dgm:pt>
    <dgm:pt modelId="{4F74B299-B994-465F-BEFB-93BF03CA1F7C}" type="sibTrans" cxnId="{7F07F022-E2D9-4E85-A68F-86F3327962DA}">
      <dgm:prSet/>
      <dgm:spPr/>
      <dgm:t>
        <a:bodyPr/>
        <a:lstStyle/>
        <a:p>
          <a:endParaRPr lang="pt-BR" sz="1800"/>
        </a:p>
      </dgm:t>
    </dgm:pt>
    <dgm:pt modelId="{74C94623-45B5-4967-8CF1-F6240D8370A6}" type="parTrans" cxnId="{7F07F022-E2D9-4E85-A68F-86F3327962DA}">
      <dgm:prSet/>
      <dgm:spPr/>
      <dgm:t>
        <a:bodyPr/>
        <a:lstStyle/>
        <a:p>
          <a:endParaRPr lang="pt-BR" sz="1800"/>
        </a:p>
      </dgm:t>
    </dgm:pt>
    <dgm:pt modelId="{9D4F6D33-E9B5-4863-9913-424F4E2C15EF}" type="pres">
      <dgm:prSet presAssocID="{523B3D43-79B2-4791-AAFF-D20222CE485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9F39927-E28C-4BB7-A1A8-63A745FCCC4B}" type="pres">
      <dgm:prSet presAssocID="{8F71D484-9E3B-4CA1-9F99-7692E006CAAE}" presName="hierRoot1" presStyleCnt="0">
        <dgm:presLayoutVars>
          <dgm:hierBranch val="init"/>
        </dgm:presLayoutVars>
      </dgm:prSet>
      <dgm:spPr/>
    </dgm:pt>
    <dgm:pt modelId="{05B78B81-4328-454D-BF92-D052B14A5E09}" type="pres">
      <dgm:prSet presAssocID="{8F71D484-9E3B-4CA1-9F99-7692E006CAAE}" presName="rootComposite1" presStyleCnt="0"/>
      <dgm:spPr/>
    </dgm:pt>
    <dgm:pt modelId="{70739544-4403-4E8B-B5F2-0BF990DED575}" type="pres">
      <dgm:prSet presAssocID="{8F71D484-9E3B-4CA1-9F99-7692E006CAAE}" presName="rootText1" presStyleLbl="node0" presStyleIdx="0" presStyleCnt="1" custScaleX="72019">
        <dgm:presLayoutVars>
          <dgm:chPref val="3"/>
        </dgm:presLayoutVars>
      </dgm:prSet>
      <dgm:spPr/>
    </dgm:pt>
    <dgm:pt modelId="{6234CDE6-764B-4AC4-933A-78CEC7412DC8}" type="pres">
      <dgm:prSet presAssocID="{8F71D484-9E3B-4CA1-9F99-7692E006CAAE}" presName="rootConnector1" presStyleLbl="node1" presStyleIdx="0" presStyleCnt="0"/>
      <dgm:spPr/>
    </dgm:pt>
    <dgm:pt modelId="{9B06784B-F171-4436-8D7C-10E147D8CBE4}" type="pres">
      <dgm:prSet presAssocID="{8F71D484-9E3B-4CA1-9F99-7692E006CAAE}" presName="hierChild2" presStyleCnt="0"/>
      <dgm:spPr/>
    </dgm:pt>
    <dgm:pt modelId="{23908A88-E919-4095-A5EF-60378421D47C}" type="pres">
      <dgm:prSet presAssocID="{758F90E3-214C-4C5E-BA17-4E74A81E1063}" presName="Name64" presStyleLbl="parChTrans1D2" presStyleIdx="0" presStyleCnt="6"/>
      <dgm:spPr/>
    </dgm:pt>
    <dgm:pt modelId="{CECA3AEE-2528-4D5D-809B-A25EDAE8A336}" type="pres">
      <dgm:prSet presAssocID="{C1A541A1-DD33-4B34-919A-CFA7EE1BC62F}" presName="hierRoot2" presStyleCnt="0">
        <dgm:presLayoutVars>
          <dgm:hierBranch val="init"/>
        </dgm:presLayoutVars>
      </dgm:prSet>
      <dgm:spPr/>
    </dgm:pt>
    <dgm:pt modelId="{72815891-300F-4B36-8EE5-9025FF19E24A}" type="pres">
      <dgm:prSet presAssocID="{C1A541A1-DD33-4B34-919A-CFA7EE1BC62F}" presName="rootComposite" presStyleCnt="0"/>
      <dgm:spPr/>
    </dgm:pt>
    <dgm:pt modelId="{1CC1D8F6-488C-4F4F-86BA-97EDDFB00AFB}" type="pres">
      <dgm:prSet presAssocID="{C1A541A1-DD33-4B34-919A-CFA7EE1BC62F}" presName="rootText" presStyleLbl="node2" presStyleIdx="0" presStyleCnt="5">
        <dgm:presLayoutVars>
          <dgm:chPref val="3"/>
        </dgm:presLayoutVars>
      </dgm:prSet>
      <dgm:spPr/>
    </dgm:pt>
    <dgm:pt modelId="{659D2939-2BA1-47EB-A219-DEAB8F340076}" type="pres">
      <dgm:prSet presAssocID="{C1A541A1-DD33-4B34-919A-CFA7EE1BC62F}" presName="rootConnector" presStyleLbl="node2" presStyleIdx="0" presStyleCnt="5"/>
      <dgm:spPr/>
    </dgm:pt>
    <dgm:pt modelId="{0FE8F1E3-2E86-40EE-981F-E86B7CC6F167}" type="pres">
      <dgm:prSet presAssocID="{C1A541A1-DD33-4B34-919A-CFA7EE1BC62F}" presName="hierChild4" presStyleCnt="0"/>
      <dgm:spPr/>
    </dgm:pt>
    <dgm:pt modelId="{07904DC8-0043-48CB-B614-10BC1F1434CF}" type="pres">
      <dgm:prSet presAssocID="{C1A541A1-DD33-4B34-919A-CFA7EE1BC62F}" presName="hierChild5" presStyleCnt="0"/>
      <dgm:spPr/>
    </dgm:pt>
    <dgm:pt modelId="{02785C80-9E96-496D-982C-634DFCDCC305}" type="pres">
      <dgm:prSet presAssocID="{B0F143E0-7236-4D63-9D0E-EA69F5AEC8BA}" presName="Name64" presStyleLbl="parChTrans1D2" presStyleIdx="1" presStyleCnt="6"/>
      <dgm:spPr/>
    </dgm:pt>
    <dgm:pt modelId="{1148090B-CC5F-4CE7-B116-025B35ADAC7F}" type="pres">
      <dgm:prSet presAssocID="{EBC3C87A-F072-4635-95DD-E7D03C25A49D}" presName="hierRoot2" presStyleCnt="0">
        <dgm:presLayoutVars>
          <dgm:hierBranch val="init"/>
        </dgm:presLayoutVars>
      </dgm:prSet>
      <dgm:spPr/>
    </dgm:pt>
    <dgm:pt modelId="{18BE1731-4C20-4970-9576-6F7B898FA6CE}" type="pres">
      <dgm:prSet presAssocID="{EBC3C87A-F072-4635-95DD-E7D03C25A49D}" presName="rootComposite" presStyleCnt="0"/>
      <dgm:spPr/>
    </dgm:pt>
    <dgm:pt modelId="{A6F90542-3C7A-4EE1-BAA0-5BA65A2FF66C}" type="pres">
      <dgm:prSet presAssocID="{EBC3C87A-F072-4635-95DD-E7D03C25A49D}" presName="rootText" presStyleLbl="node2" presStyleIdx="1" presStyleCnt="5">
        <dgm:presLayoutVars>
          <dgm:chPref val="3"/>
        </dgm:presLayoutVars>
      </dgm:prSet>
      <dgm:spPr/>
    </dgm:pt>
    <dgm:pt modelId="{17DCDE39-0991-466D-B693-91DD2968E91C}" type="pres">
      <dgm:prSet presAssocID="{EBC3C87A-F072-4635-95DD-E7D03C25A49D}" presName="rootConnector" presStyleLbl="node2" presStyleIdx="1" presStyleCnt="5"/>
      <dgm:spPr/>
    </dgm:pt>
    <dgm:pt modelId="{4652D9ED-FBB6-4144-88BA-403196FAAD35}" type="pres">
      <dgm:prSet presAssocID="{EBC3C87A-F072-4635-95DD-E7D03C25A49D}" presName="hierChild4" presStyleCnt="0"/>
      <dgm:spPr/>
    </dgm:pt>
    <dgm:pt modelId="{CF1543DA-C3AC-4B03-A22C-4D2E36E2ABE9}" type="pres">
      <dgm:prSet presAssocID="{EBC3C87A-F072-4635-95DD-E7D03C25A49D}" presName="hierChild5" presStyleCnt="0"/>
      <dgm:spPr/>
    </dgm:pt>
    <dgm:pt modelId="{3ED681C3-07C6-491A-BC48-FFECF3E7F02B}" type="pres">
      <dgm:prSet presAssocID="{D7B86803-85ED-429C-976C-A7CFE323C61D}" presName="Name64" presStyleLbl="parChTrans1D2" presStyleIdx="2" presStyleCnt="6"/>
      <dgm:spPr/>
    </dgm:pt>
    <dgm:pt modelId="{469071EF-227C-4F42-BE99-1E21A75990DF}" type="pres">
      <dgm:prSet presAssocID="{73F73DD9-B861-4A9D-9655-D5394A0C11BF}" presName="hierRoot2" presStyleCnt="0">
        <dgm:presLayoutVars>
          <dgm:hierBranch val="init"/>
        </dgm:presLayoutVars>
      </dgm:prSet>
      <dgm:spPr/>
    </dgm:pt>
    <dgm:pt modelId="{D539AC1B-6853-4EA1-B7DE-087946F80965}" type="pres">
      <dgm:prSet presAssocID="{73F73DD9-B861-4A9D-9655-D5394A0C11BF}" presName="rootComposite" presStyleCnt="0"/>
      <dgm:spPr/>
    </dgm:pt>
    <dgm:pt modelId="{BAEDFD39-D348-4F7F-9BAD-0609B361D356}" type="pres">
      <dgm:prSet presAssocID="{73F73DD9-B861-4A9D-9655-D5394A0C11BF}" presName="rootText" presStyleLbl="node2" presStyleIdx="2" presStyleCnt="5">
        <dgm:presLayoutVars>
          <dgm:chPref val="3"/>
        </dgm:presLayoutVars>
      </dgm:prSet>
      <dgm:spPr/>
    </dgm:pt>
    <dgm:pt modelId="{29D5D0E0-ABF1-4A44-A3E6-5B6610DA2124}" type="pres">
      <dgm:prSet presAssocID="{73F73DD9-B861-4A9D-9655-D5394A0C11BF}" presName="rootConnector" presStyleLbl="node2" presStyleIdx="2" presStyleCnt="5"/>
      <dgm:spPr/>
    </dgm:pt>
    <dgm:pt modelId="{EFDAEA07-0571-409F-B217-0D969639B500}" type="pres">
      <dgm:prSet presAssocID="{73F73DD9-B861-4A9D-9655-D5394A0C11BF}" presName="hierChild4" presStyleCnt="0"/>
      <dgm:spPr/>
    </dgm:pt>
    <dgm:pt modelId="{DE6AE0F3-E62D-44E4-9A7C-F91DDDB22F86}" type="pres">
      <dgm:prSet presAssocID="{73F73DD9-B861-4A9D-9655-D5394A0C11BF}" presName="hierChild5" presStyleCnt="0"/>
      <dgm:spPr/>
    </dgm:pt>
    <dgm:pt modelId="{4D97FC2D-1556-4C95-AF32-74557D7FADEE}" type="pres">
      <dgm:prSet presAssocID="{C4DB84EE-1CB0-424F-BF2C-41EAE5D90CA8}" presName="Name64" presStyleLbl="parChTrans1D2" presStyleIdx="3" presStyleCnt="6"/>
      <dgm:spPr/>
    </dgm:pt>
    <dgm:pt modelId="{77EEEFC3-8E7A-4A34-B495-D978F6110C8C}" type="pres">
      <dgm:prSet presAssocID="{91F46325-514C-45A2-86A1-C33DE5A095E1}" presName="hierRoot2" presStyleCnt="0">
        <dgm:presLayoutVars>
          <dgm:hierBranch val="init"/>
        </dgm:presLayoutVars>
      </dgm:prSet>
      <dgm:spPr/>
    </dgm:pt>
    <dgm:pt modelId="{183DDF18-6876-432F-B522-BB54DFFE2688}" type="pres">
      <dgm:prSet presAssocID="{91F46325-514C-45A2-86A1-C33DE5A095E1}" presName="rootComposite" presStyleCnt="0"/>
      <dgm:spPr/>
    </dgm:pt>
    <dgm:pt modelId="{E667F276-4A5B-4B07-A3AB-180E57074382}" type="pres">
      <dgm:prSet presAssocID="{91F46325-514C-45A2-86A1-C33DE5A095E1}" presName="rootText" presStyleLbl="node2" presStyleIdx="3" presStyleCnt="5">
        <dgm:presLayoutVars>
          <dgm:chPref val="3"/>
        </dgm:presLayoutVars>
      </dgm:prSet>
      <dgm:spPr/>
    </dgm:pt>
    <dgm:pt modelId="{553BB574-1D4D-4CD2-95C0-000E00407821}" type="pres">
      <dgm:prSet presAssocID="{91F46325-514C-45A2-86A1-C33DE5A095E1}" presName="rootConnector" presStyleLbl="node2" presStyleIdx="3" presStyleCnt="5"/>
      <dgm:spPr/>
    </dgm:pt>
    <dgm:pt modelId="{7285AB50-FBE0-44E7-9CFC-A0A6D2A0470A}" type="pres">
      <dgm:prSet presAssocID="{91F46325-514C-45A2-86A1-C33DE5A095E1}" presName="hierChild4" presStyleCnt="0"/>
      <dgm:spPr/>
    </dgm:pt>
    <dgm:pt modelId="{95AE3937-A374-4DC8-938F-685E9C837746}" type="pres">
      <dgm:prSet presAssocID="{91F46325-514C-45A2-86A1-C33DE5A095E1}" presName="hierChild5" presStyleCnt="0"/>
      <dgm:spPr/>
    </dgm:pt>
    <dgm:pt modelId="{70389AA8-7DFA-4DC9-870C-444AC1919C61}" type="pres">
      <dgm:prSet presAssocID="{A05C0743-DDEB-4D7D-9E08-B899455BF275}" presName="Name64" presStyleLbl="parChTrans1D2" presStyleIdx="4" presStyleCnt="6"/>
      <dgm:spPr/>
    </dgm:pt>
    <dgm:pt modelId="{78A33549-264C-445F-B264-29066379D5B9}" type="pres">
      <dgm:prSet presAssocID="{573B1EF6-3E32-46E0-9269-057F7F564905}" presName="hierRoot2" presStyleCnt="0">
        <dgm:presLayoutVars>
          <dgm:hierBranch val="init"/>
        </dgm:presLayoutVars>
      </dgm:prSet>
      <dgm:spPr/>
    </dgm:pt>
    <dgm:pt modelId="{A176F677-9227-4312-82A8-D119561AA82C}" type="pres">
      <dgm:prSet presAssocID="{573B1EF6-3E32-46E0-9269-057F7F564905}" presName="rootComposite" presStyleCnt="0"/>
      <dgm:spPr/>
    </dgm:pt>
    <dgm:pt modelId="{89CE9DA0-41B8-47E4-BB8B-15E7B36D1A2B}" type="pres">
      <dgm:prSet presAssocID="{573B1EF6-3E32-46E0-9269-057F7F564905}" presName="rootText" presStyleLbl="node2" presStyleIdx="4" presStyleCnt="5">
        <dgm:presLayoutVars>
          <dgm:chPref val="3"/>
        </dgm:presLayoutVars>
      </dgm:prSet>
      <dgm:spPr/>
    </dgm:pt>
    <dgm:pt modelId="{2B361574-F863-4323-B861-4933FF8E3C7A}" type="pres">
      <dgm:prSet presAssocID="{573B1EF6-3E32-46E0-9269-057F7F564905}" presName="rootConnector" presStyleLbl="node2" presStyleIdx="4" presStyleCnt="5"/>
      <dgm:spPr/>
    </dgm:pt>
    <dgm:pt modelId="{A48C9519-49A0-4541-830E-47629818DC64}" type="pres">
      <dgm:prSet presAssocID="{573B1EF6-3E32-46E0-9269-057F7F564905}" presName="hierChild4" presStyleCnt="0"/>
      <dgm:spPr/>
    </dgm:pt>
    <dgm:pt modelId="{C5212A38-FB24-40B6-9636-0A1B58A35E81}" type="pres">
      <dgm:prSet presAssocID="{573B1EF6-3E32-46E0-9269-057F7F564905}" presName="hierChild5" presStyleCnt="0"/>
      <dgm:spPr/>
    </dgm:pt>
    <dgm:pt modelId="{5976CB40-E5DA-498F-BE82-4AC40B353EFC}" type="pres">
      <dgm:prSet presAssocID="{8F71D484-9E3B-4CA1-9F99-7692E006CAAE}" presName="hierChild3" presStyleCnt="0"/>
      <dgm:spPr/>
    </dgm:pt>
    <dgm:pt modelId="{829C95DF-7C0E-43C1-88B4-461B956F0242}" type="pres">
      <dgm:prSet presAssocID="{74C94623-45B5-4967-8CF1-F6240D8370A6}" presName="Name115" presStyleLbl="parChTrans1D2" presStyleIdx="5" presStyleCnt="6"/>
      <dgm:spPr/>
    </dgm:pt>
    <dgm:pt modelId="{6CBD8914-21C1-48A8-8483-AD218191BEDB}" type="pres">
      <dgm:prSet presAssocID="{D6E5CF3C-B8BB-4106-9216-BC6F265BD836}" presName="hierRoot3" presStyleCnt="0">
        <dgm:presLayoutVars>
          <dgm:hierBranch val="init"/>
        </dgm:presLayoutVars>
      </dgm:prSet>
      <dgm:spPr/>
    </dgm:pt>
    <dgm:pt modelId="{69921D86-5E99-4451-AC6C-366036FB4F4E}" type="pres">
      <dgm:prSet presAssocID="{D6E5CF3C-B8BB-4106-9216-BC6F265BD836}" presName="rootComposite3" presStyleCnt="0"/>
      <dgm:spPr/>
    </dgm:pt>
    <dgm:pt modelId="{ED3D42EC-AD21-46B1-827F-350D4BE221F3}" type="pres">
      <dgm:prSet presAssocID="{D6E5CF3C-B8BB-4106-9216-BC6F265BD836}" presName="rootText3" presStyleLbl="asst1" presStyleIdx="0" presStyleCnt="1" custScaleX="66648" custLinFactNeighborX="-10581" custLinFactNeighborY="-757">
        <dgm:presLayoutVars>
          <dgm:chPref val="3"/>
        </dgm:presLayoutVars>
      </dgm:prSet>
      <dgm:spPr/>
    </dgm:pt>
    <dgm:pt modelId="{E87F9C2B-0847-4F60-A2D4-AE5EBAAC4774}" type="pres">
      <dgm:prSet presAssocID="{D6E5CF3C-B8BB-4106-9216-BC6F265BD836}" presName="rootConnector3" presStyleLbl="asst1" presStyleIdx="0" presStyleCnt="1"/>
      <dgm:spPr/>
    </dgm:pt>
    <dgm:pt modelId="{D14323A0-B241-41CD-818B-3150720D6583}" type="pres">
      <dgm:prSet presAssocID="{D6E5CF3C-B8BB-4106-9216-BC6F265BD836}" presName="hierChild6" presStyleCnt="0"/>
      <dgm:spPr/>
    </dgm:pt>
    <dgm:pt modelId="{F28AAD6F-8407-4595-BE34-B1957C7A1E97}" type="pres">
      <dgm:prSet presAssocID="{D6E5CF3C-B8BB-4106-9216-BC6F265BD836}" presName="hierChild7" presStyleCnt="0"/>
      <dgm:spPr/>
    </dgm:pt>
  </dgm:ptLst>
  <dgm:cxnLst>
    <dgm:cxn modelId="{2E9B3906-FD4F-4A65-AC7A-79F6878D23FA}" type="presOf" srcId="{91F46325-514C-45A2-86A1-C33DE5A095E1}" destId="{E667F276-4A5B-4B07-A3AB-180E57074382}" srcOrd="0" destOrd="0" presId="urn:microsoft.com/office/officeart/2009/3/layout/HorizontalOrganizationChart"/>
    <dgm:cxn modelId="{00E73E08-B957-4BDD-B371-F093351BEB0E}" srcId="{8F71D484-9E3B-4CA1-9F99-7692E006CAAE}" destId="{91F46325-514C-45A2-86A1-C33DE5A095E1}" srcOrd="4" destOrd="0" parTransId="{C4DB84EE-1CB0-424F-BF2C-41EAE5D90CA8}" sibTransId="{75D19046-3D21-40F0-B5DE-BD81E5BD034B}"/>
    <dgm:cxn modelId="{A5454D08-E7F1-4A77-A6EB-FD3514E9F844}" type="presOf" srcId="{73F73DD9-B861-4A9D-9655-D5394A0C11BF}" destId="{29D5D0E0-ABF1-4A44-A3E6-5B6610DA2124}" srcOrd="1" destOrd="0" presId="urn:microsoft.com/office/officeart/2009/3/layout/HorizontalOrganizationChart"/>
    <dgm:cxn modelId="{683C5C0D-23CF-4269-8BDF-8124DDC0898F}" type="presOf" srcId="{8F71D484-9E3B-4CA1-9F99-7692E006CAAE}" destId="{6234CDE6-764B-4AC4-933A-78CEC7412DC8}" srcOrd="1" destOrd="0" presId="urn:microsoft.com/office/officeart/2009/3/layout/HorizontalOrganizationChart"/>
    <dgm:cxn modelId="{7F07F022-E2D9-4E85-A68F-86F3327962DA}" srcId="{8F71D484-9E3B-4CA1-9F99-7692E006CAAE}" destId="{D6E5CF3C-B8BB-4106-9216-BC6F265BD836}" srcOrd="0" destOrd="0" parTransId="{74C94623-45B5-4967-8CF1-F6240D8370A6}" sibTransId="{4F74B299-B994-465F-BEFB-93BF03CA1F7C}"/>
    <dgm:cxn modelId="{80D1D325-C424-4E2F-BBBF-3E7EFA5F8164}" type="presOf" srcId="{91F46325-514C-45A2-86A1-C33DE5A095E1}" destId="{553BB574-1D4D-4CD2-95C0-000E00407821}" srcOrd="1" destOrd="0" presId="urn:microsoft.com/office/officeart/2009/3/layout/HorizontalOrganizationChart"/>
    <dgm:cxn modelId="{C065052A-247E-4FCE-A33B-43FA0B0AB8DC}" srcId="{8F71D484-9E3B-4CA1-9F99-7692E006CAAE}" destId="{C1A541A1-DD33-4B34-919A-CFA7EE1BC62F}" srcOrd="1" destOrd="0" parTransId="{758F90E3-214C-4C5E-BA17-4E74A81E1063}" sibTransId="{3D86609D-597D-4306-8E5F-621AD681B73E}"/>
    <dgm:cxn modelId="{56F55F2A-BD3E-46D0-B08F-BAA8D4E02D22}" type="presOf" srcId="{D7B86803-85ED-429C-976C-A7CFE323C61D}" destId="{3ED681C3-07C6-491A-BC48-FFECF3E7F02B}" srcOrd="0" destOrd="0" presId="urn:microsoft.com/office/officeart/2009/3/layout/HorizontalOrganizationChart"/>
    <dgm:cxn modelId="{4C0C9D36-FE53-44FD-8921-C50E8D0A11BF}" type="presOf" srcId="{8F71D484-9E3B-4CA1-9F99-7692E006CAAE}" destId="{70739544-4403-4E8B-B5F2-0BF990DED575}" srcOrd="0" destOrd="0" presId="urn:microsoft.com/office/officeart/2009/3/layout/HorizontalOrganizationChart"/>
    <dgm:cxn modelId="{CE02D43B-B870-4D7B-B497-6940BFE1FD43}" srcId="{8F71D484-9E3B-4CA1-9F99-7692E006CAAE}" destId="{73F73DD9-B861-4A9D-9655-D5394A0C11BF}" srcOrd="3" destOrd="0" parTransId="{D7B86803-85ED-429C-976C-A7CFE323C61D}" sibTransId="{10F0E708-8D9D-4059-AA10-C0F8380D11E5}"/>
    <dgm:cxn modelId="{AC00663C-D8E6-48CF-877D-D52957C04EF7}" type="presOf" srcId="{C4DB84EE-1CB0-424F-BF2C-41EAE5D90CA8}" destId="{4D97FC2D-1556-4C95-AF32-74557D7FADEE}" srcOrd="0" destOrd="0" presId="urn:microsoft.com/office/officeart/2009/3/layout/HorizontalOrganizationChart"/>
    <dgm:cxn modelId="{BA64CA4A-9875-41C4-9FF5-E1945DDD627A}" type="presOf" srcId="{523B3D43-79B2-4791-AAFF-D20222CE485A}" destId="{9D4F6D33-E9B5-4863-9913-424F4E2C15EF}" srcOrd="0" destOrd="0" presId="urn:microsoft.com/office/officeart/2009/3/layout/HorizontalOrganizationChart"/>
    <dgm:cxn modelId="{12D7DD4C-03C7-4513-A126-926C0C6D1991}" type="presOf" srcId="{A05C0743-DDEB-4D7D-9E08-B899455BF275}" destId="{70389AA8-7DFA-4DC9-870C-444AC1919C61}" srcOrd="0" destOrd="0" presId="urn:microsoft.com/office/officeart/2009/3/layout/HorizontalOrganizationChart"/>
    <dgm:cxn modelId="{68B3294F-D75E-4BDB-B893-CF4F8717717A}" type="presOf" srcId="{74C94623-45B5-4967-8CF1-F6240D8370A6}" destId="{829C95DF-7C0E-43C1-88B4-461B956F0242}" srcOrd="0" destOrd="0" presId="urn:microsoft.com/office/officeart/2009/3/layout/HorizontalOrganizationChart"/>
    <dgm:cxn modelId="{A6478179-3C0A-4876-91D9-CC840978AD62}" type="presOf" srcId="{B0F143E0-7236-4D63-9D0E-EA69F5AEC8BA}" destId="{02785C80-9E96-496D-982C-634DFCDCC305}" srcOrd="0" destOrd="0" presId="urn:microsoft.com/office/officeart/2009/3/layout/HorizontalOrganizationChart"/>
    <dgm:cxn modelId="{6DE49E79-C6C7-4C72-9339-CD880334F2DB}" type="presOf" srcId="{EBC3C87A-F072-4635-95DD-E7D03C25A49D}" destId="{17DCDE39-0991-466D-B693-91DD2968E91C}" srcOrd="1" destOrd="0" presId="urn:microsoft.com/office/officeart/2009/3/layout/HorizontalOrganizationChart"/>
    <dgm:cxn modelId="{7D4C4985-718E-4713-AFAE-57A12FC7A106}" type="presOf" srcId="{EBC3C87A-F072-4635-95DD-E7D03C25A49D}" destId="{A6F90542-3C7A-4EE1-BAA0-5BA65A2FF66C}" srcOrd="0" destOrd="0" presId="urn:microsoft.com/office/officeart/2009/3/layout/HorizontalOrganizationChart"/>
    <dgm:cxn modelId="{62475795-06A1-41FA-A853-3EBDAF9393A7}" type="presOf" srcId="{C1A541A1-DD33-4B34-919A-CFA7EE1BC62F}" destId="{659D2939-2BA1-47EB-A219-DEAB8F340076}" srcOrd="1" destOrd="0" presId="urn:microsoft.com/office/officeart/2009/3/layout/HorizontalOrganizationChart"/>
    <dgm:cxn modelId="{02F44CAE-F432-4F5C-A4FA-21E9677C09BD}" srcId="{8F71D484-9E3B-4CA1-9F99-7692E006CAAE}" destId="{573B1EF6-3E32-46E0-9269-057F7F564905}" srcOrd="5" destOrd="0" parTransId="{A05C0743-DDEB-4D7D-9E08-B899455BF275}" sibTransId="{1251AD25-F47E-485A-B61C-2CBBF6DEED87}"/>
    <dgm:cxn modelId="{7806FAAF-E0DE-4073-B4F4-48FE05A02CC6}" type="presOf" srcId="{573B1EF6-3E32-46E0-9269-057F7F564905}" destId="{89CE9DA0-41B8-47E4-BB8B-15E7B36D1A2B}" srcOrd="0" destOrd="0" presId="urn:microsoft.com/office/officeart/2009/3/layout/HorizontalOrganizationChart"/>
    <dgm:cxn modelId="{E0AC91BC-080D-4257-8EB7-74C8003C6838}" type="presOf" srcId="{D6E5CF3C-B8BB-4106-9216-BC6F265BD836}" destId="{E87F9C2B-0847-4F60-A2D4-AE5EBAAC4774}" srcOrd="1" destOrd="0" presId="urn:microsoft.com/office/officeart/2009/3/layout/HorizontalOrganizationChart"/>
    <dgm:cxn modelId="{FCE85EC6-7A57-4152-84B9-75C67FA3FA71}" type="presOf" srcId="{D6E5CF3C-B8BB-4106-9216-BC6F265BD836}" destId="{ED3D42EC-AD21-46B1-827F-350D4BE221F3}" srcOrd="0" destOrd="0" presId="urn:microsoft.com/office/officeart/2009/3/layout/HorizontalOrganizationChart"/>
    <dgm:cxn modelId="{412EC6CD-B170-44A5-B9B1-30DB49D6EFA0}" type="presOf" srcId="{73F73DD9-B861-4A9D-9655-D5394A0C11BF}" destId="{BAEDFD39-D348-4F7F-9BAD-0609B361D356}" srcOrd="0" destOrd="0" presId="urn:microsoft.com/office/officeart/2009/3/layout/HorizontalOrganizationChart"/>
    <dgm:cxn modelId="{6ED4D0CE-4917-42DD-B000-7F4035EC2927}" srcId="{523B3D43-79B2-4791-AAFF-D20222CE485A}" destId="{8F71D484-9E3B-4CA1-9F99-7692E006CAAE}" srcOrd="0" destOrd="0" parTransId="{6DA74B73-0E03-4371-A051-A452CB112100}" sibTransId="{EFF6CC82-9CA8-489B-9F33-BB6D56072ED9}"/>
    <dgm:cxn modelId="{A1A431D0-B0B2-49C1-9B00-C49F911352D6}" type="presOf" srcId="{573B1EF6-3E32-46E0-9269-057F7F564905}" destId="{2B361574-F863-4323-B861-4933FF8E3C7A}" srcOrd="1" destOrd="0" presId="urn:microsoft.com/office/officeart/2009/3/layout/HorizontalOrganizationChart"/>
    <dgm:cxn modelId="{2F22ADE2-12B2-4877-B240-71F3F18C5D63}" srcId="{8F71D484-9E3B-4CA1-9F99-7692E006CAAE}" destId="{EBC3C87A-F072-4635-95DD-E7D03C25A49D}" srcOrd="2" destOrd="0" parTransId="{B0F143E0-7236-4D63-9D0E-EA69F5AEC8BA}" sibTransId="{CD83AE75-5D2B-4FB4-9E97-ADE8D5C78577}"/>
    <dgm:cxn modelId="{DEAC40F8-24D2-449A-AFAC-E4B785647499}" type="presOf" srcId="{C1A541A1-DD33-4B34-919A-CFA7EE1BC62F}" destId="{1CC1D8F6-488C-4F4F-86BA-97EDDFB00AFB}" srcOrd="0" destOrd="0" presId="urn:microsoft.com/office/officeart/2009/3/layout/HorizontalOrganizationChart"/>
    <dgm:cxn modelId="{1EAF79F8-EE4F-41FA-A79A-0B111B285D2B}" type="presOf" srcId="{758F90E3-214C-4C5E-BA17-4E74A81E1063}" destId="{23908A88-E919-4095-A5EF-60378421D47C}" srcOrd="0" destOrd="0" presId="urn:microsoft.com/office/officeart/2009/3/layout/HorizontalOrganizationChart"/>
    <dgm:cxn modelId="{F5D2BDD3-A1A0-4546-AF57-3D26AA1EB7DF}" type="presParOf" srcId="{9D4F6D33-E9B5-4863-9913-424F4E2C15EF}" destId="{09F39927-E28C-4BB7-A1A8-63A745FCCC4B}" srcOrd="0" destOrd="0" presId="urn:microsoft.com/office/officeart/2009/3/layout/HorizontalOrganizationChart"/>
    <dgm:cxn modelId="{9B4C943C-7A84-4444-B7B9-6C7D8FE47849}" type="presParOf" srcId="{09F39927-E28C-4BB7-A1A8-63A745FCCC4B}" destId="{05B78B81-4328-454D-BF92-D052B14A5E09}" srcOrd="0" destOrd="0" presId="urn:microsoft.com/office/officeart/2009/3/layout/HorizontalOrganizationChart"/>
    <dgm:cxn modelId="{EFFBAD76-0071-495E-B7A9-71B0C8478089}" type="presParOf" srcId="{05B78B81-4328-454D-BF92-D052B14A5E09}" destId="{70739544-4403-4E8B-B5F2-0BF990DED575}" srcOrd="0" destOrd="0" presId="urn:microsoft.com/office/officeart/2009/3/layout/HorizontalOrganizationChart"/>
    <dgm:cxn modelId="{D307F140-EB7A-4BE9-BAB2-856BDE1B5D35}" type="presParOf" srcId="{05B78B81-4328-454D-BF92-D052B14A5E09}" destId="{6234CDE6-764B-4AC4-933A-78CEC7412DC8}" srcOrd="1" destOrd="0" presId="urn:microsoft.com/office/officeart/2009/3/layout/HorizontalOrganizationChart"/>
    <dgm:cxn modelId="{BD16C37E-7E3A-4B42-9C43-2604B371C9F9}" type="presParOf" srcId="{09F39927-E28C-4BB7-A1A8-63A745FCCC4B}" destId="{9B06784B-F171-4436-8D7C-10E147D8CBE4}" srcOrd="1" destOrd="0" presId="urn:microsoft.com/office/officeart/2009/3/layout/HorizontalOrganizationChart"/>
    <dgm:cxn modelId="{C4C63868-1A6F-4488-B980-D9193B53C117}" type="presParOf" srcId="{9B06784B-F171-4436-8D7C-10E147D8CBE4}" destId="{23908A88-E919-4095-A5EF-60378421D47C}" srcOrd="0" destOrd="0" presId="urn:microsoft.com/office/officeart/2009/3/layout/HorizontalOrganizationChart"/>
    <dgm:cxn modelId="{64A45901-BC6E-4021-8CFF-20BBA94C76D8}" type="presParOf" srcId="{9B06784B-F171-4436-8D7C-10E147D8CBE4}" destId="{CECA3AEE-2528-4D5D-809B-A25EDAE8A336}" srcOrd="1" destOrd="0" presId="urn:microsoft.com/office/officeart/2009/3/layout/HorizontalOrganizationChart"/>
    <dgm:cxn modelId="{12126062-5FEC-4AA5-83C5-5BC445F77FED}" type="presParOf" srcId="{CECA3AEE-2528-4D5D-809B-A25EDAE8A336}" destId="{72815891-300F-4B36-8EE5-9025FF19E24A}" srcOrd="0" destOrd="0" presId="urn:microsoft.com/office/officeart/2009/3/layout/HorizontalOrganizationChart"/>
    <dgm:cxn modelId="{C029FEAA-E091-4E93-8819-7EF306D6CE73}" type="presParOf" srcId="{72815891-300F-4B36-8EE5-9025FF19E24A}" destId="{1CC1D8F6-488C-4F4F-86BA-97EDDFB00AFB}" srcOrd="0" destOrd="0" presId="urn:microsoft.com/office/officeart/2009/3/layout/HorizontalOrganizationChart"/>
    <dgm:cxn modelId="{597657E2-832B-485A-BFC3-FE454918FEB7}" type="presParOf" srcId="{72815891-300F-4B36-8EE5-9025FF19E24A}" destId="{659D2939-2BA1-47EB-A219-DEAB8F340076}" srcOrd="1" destOrd="0" presId="urn:microsoft.com/office/officeart/2009/3/layout/HorizontalOrganizationChart"/>
    <dgm:cxn modelId="{685FEB20-FE2B-4870-9DC9-6C2BD4F62779}" type="presParOf" srcId="{CECA3AEE-2528-4D5D-809B-A25EDAE8A336}" destId="{0FE8F1E3-2E86-40EE-981F-E86B7CC6F167}" srcOrd="1" destOrd="0" presId="urn:microsoft.com/office/officeart/2009/3/layout/HorizontalOrganizationChart"/>
    <dgm:cxn modelId="{90EC5DF9-BAA6-4B96-B486-A2590DD301C7}" type="presParOf" srcId="{CECA3AEE-2528-4D5D-809B-A25EDAE8A336}" destId="{07904DC8-0043-48CB-B614-10BC1F1434CF}" srcOrd="2" destOrd="0" presId="urn:microsoft.com/office/officeart/2009/3/layout/HorizontalOrganizationChart"/>
    <dgm:cxn modelId="{D113C2F3-03B7-4FCC-BF1A-2532258120B0}" type="presParOf" srcId="{9B06784B-F171-4436-8D7C-10E147D8CBE4}" destId="{02785C80-9E96-496D-982C-634DFCDCC305}" srcOrd="2" destOrd="0" presId="urn:microsoft.com/office/officeart/2009/3/layout/HorizontalOrganizationChart"/>
    <dgm:cxn modelId="{031AFE4B-D305-4C89-B782-D71EC3B90424}" type="presParOf" srcId="{9B06784B-F171-4436-8D7C-10E147D8CBE4}" destId="{1148090B-CC5F-4CE7-B116-025B35ADAC7F}" srcOrd="3" destOrd="0" presId="urn:microsoft.com/office/officeart/2009/3/layout/HorizontalOrganizationChart"/>
    <dgm:cxn modelId="{DD56CF03-53ED-45F3-AC5E-2B0363E5D3F4}" type="presParOf" srcId="{1148090B-CC5F-4CE7-B116-025B35ADAC7F}" destId="{18BE1731-4C20-4970-9576-6F7B898FA6CE}" srcOrd="0" destOrd="0" presId="urn:microsoft.com/office/officeart/2009/3/layout/HorizontalOrganizationChart"/>
    <dgm:cxn modelId="{6F079B17-1A36-4D08-9CC0-90EFEAE3DB2D}" type="presParOf" srcId="{18BE1731-4C20-4970-9576-6F7B898FA6CE}" destId="{A6F90542-3C7A-4EE1-BAA0-5BA65A2FF66C}" srcOrd="0" destOrd="0" presId="urn:microsoft.com/office/officeart/2009/3/layout/HorizontalOrganizationChart"/>
    <dgm:cxn modelId="{937FFCDC-ACBD-4978-8FA6-292834F055AC}" type="presParOf" srcId="{18BE1731-4C20-4970-9576-6F7B898FA6CE}" destId="{17DCDE39-0991-466D-B693-91DD2968E91C}" srcOrd="1" destOrd="0" presId="urn:microsoft.com/office/officeart/2009/3/layout/HorizontalOrganizationChart"/>
    <dgm:cxn modelId="{EA50745B-39C7-4583-99BD-A39DE1786978}" type="presParOf" srcId="{1148090B-CC5F-4CE7-B116-025B35ADAC7F}" destId="{4652D9ED-FBB6-4144-88BA-403196FAAD35}" srcOrd="1" destOrd="0" presId="urn:microsoft.com/office/officeart/2009/3/layout/HorizontalOrganizationChart"/>
    <dgm:cxn modelId="{8B756B9A-C5D4-4235-868B-68E69B8A321F}" type="presParOf" srcId="{1148090B-CC5F-4CE7-B116-025B35ADAC7F}" destId="{CF1543DA-C3AC-4B03-A22C-4D2E36E2ABE9}" srcOrd="2" destOrd="0" presId="urn:microsoft.com/office/officeart/2009/3/layout/HorizontalOrganizationChart"/>
    <dgm:cxn modelId="{1C7AAAFE-594C-4BE6-9DCD-1CA1B603827C}" type="presParOf" srcId="{9B06784B-F171-4436-8D7C-10E147D8CBE4}" destId="{3ED681C3-07C6-491A-BC48-FFECF3E7F02B}" srcOrd="4" destOrd="0" presId="urn:microsoft.com/office/officeart/2009/3/layout/HorizontalOrganizationChart"/>
    <dgm:cxn modelId="{73A55827-4D25-43E9-8433-859B55675E97}" type="presParOf" srcId="{9B06784B-F171-4436-8D7C-10E147D8CBE4}" destId="{469071EF-227C-4F42-BE99-1E21A75990DF}" srcOrd="5" destOrd="0" presId="urn:microsoft.com/office/officeart/2009/3/layout/HorizontalOrganizationChart"/>
    <dgm:cxn modelId="{CFF7EBF4-5A4D-4431-A7A2-0BADF15E3202}" type="presParOf" srcId="{469071EF-227C-4F42-BE99-1E21A75990DF}" destId="{D539AC1B-6853-4EA1-B7DE-087946F80965}" srcOrd="0" destOrd="0" presId="urn:microsoft.com/office/officeart/2009/3/layout/HorizontalOrganizationChart"/>
    <dgm:cxn modelId="{22341709-33BD-40D7-B122-9581B2EECBAD}" type="presParOf" srcId="{D539AC1B-6853-4EA1-B7DE-087946F80965}" destId="{BAEDFD39-D348-4F7F-9BAD-0609B361D356}" srcOrd="0" destOrd="0" presId="urn:microsoft.com/office/officeart/2009/3/layout/HorizontalOrganizationChart"/>
    <dgm:cxn modelId="{7F760EDD-59A9-4E3B-BCA8-405EAF0BFD88}" type="presParOf" srcId="{D539AC1B-6853-4EA1-B7DE-087946F80965}" destId="{29D5D0E0-ABF1-4A44-A3E6-5B6610DA2124}" srcOrd="1" destOrd="0" presId="urn:microsoft.com/office/officeart/2009/3/layout/HorizontalOrganizationChart"/>
    <dgm:cxn modelId="{CEB43558-3566-473B-B81B-C9C2A07A947C}" type="presParOf" srcId="{469071EF-227C-4F42-BE99-1E21A75990DF}" destId="{EFDAEA07-0571-409F-B217-0D969639B500}" srcOrd="1" destOrd="0" presId="urn:microsoft.com/office/officeart/2009/3/layout/HorizontalOrganizationChart"/>
    <dgm:cxn modelId="{FC577FF1-0D0F-4A6D-B9F8-0C4524960B77}" type="presParOf" srcId="{469071EF-227C-4F42-BE99-1E21A75990DF}" destId="{DE6AE0F3-E62D-44E4-9A7C-F91DDDB22F86}" srcOrd="2" destOrd="0" presId="urn:microsoft.com/office/officeart/2009/3/layout/HorizontalOrganizationChart"/>
    <dgm:cxn modelId="{9FB33518-2360-4E7B-A080-4B055CF2A6E6}" type="presParOf" srcId="{9B06784B-F171-4436-8D7C-10E147D8CBE4}" destId="{4D97FC2D-1556-4C95-AF32-74557D7FADEE}" srcOrd="6" destOrd="0" presId="urn:microsoft.com/office/officeart/2009/3/layout/HorizontalOrganizationChart"/>
    <dgm:cxn modelId="{3A8CEE25-D087-40CD-9899-23FD642A84DF}" type="presParOf" srcId="{9B06784B-F171-4436-8D7C-10E147D8CBE4}" destId="{77EEEFC3-8E7A-4A34-B495-D978F6110C8C}" srcOrd="7" destOrd="0" presId="urn:microsoft.com/office/officeart/2009/3/layout/HorizontalOrganizationChart"/>
    <dgm:cxn modelId="{E217AFFC-9A6C-4485-9501-0DB45E8B29FA}" type="presParOf" srcId="{77EEEFC3-8E7A-4A34-B495-D978F6110C8C}" destId="{183DDF18-6876-432F-B522-BB54DFFE2688}" srcOrd="0" destOrd="0" presId="urn:microsoft.com/office/officeart/2009/3/layout/HorizontalOrganizationChart"/>
    <dgm:cxn modelId="{1304FE14-0CB7-4EEC-964B-9E4F62C18267}" type="presParOf" srcId="{183DDF18-6876-432F-B522-BB54DFFE2688}" destId="{E667F276-4A5B-4B07-A3AB-180E57074382}" srcOrd="0" destOrd="0" presId="urn:microsoft.com/office/officeart/2009/3/layout/HorizontalOrganizationChart"/>
    <dgm:cxn modelId="{5DF18323-E8CA-4060-95AB-5E35CEE0CA4C}" type="presParOf" srcId="{183DDF18-6876-432F-B522-BB54DFFE2688}" destId="{553BB574-1D4D-4CD2-95C0-000E00407821}" srcOrd="1" destOrd="0" presId="urn:microsoft.com/office/officeart/2009/3/layout/HorizontalOrganizationChart"/>
    <dgm:cxn modelId="{6CEED21D-A7E3-49B6-8AE3-F39E7978A067}" type="presParOf" srcId="{77EEEFC3-8E7A-4A34-B495-D978F6110C8C}" destId="{7285AB50-FBE0-44E7-9CFC-A0A6D2A0470A}" srcOrd="1" destOrd="0" presId="urn:microsoft.com/office/officeart/2009/3/layout/HorizontalOrganizationChart"/>
    <dgm:cxn modelId="{DF323472-6CF0-4A4F-AF2B-27618C41DBBF}" type="presParOf" srcId="{77EEEFC3-8E7A-4A34-B495-D978F6110C8C}" destId="{95AE3937-A374-4DC8-938F-685E9C837746}" srcOrd="2" destOrd="0" presId="urn:microsoft.com/office/officeart/2009/3/layout/HorizontalOrganizationChart"/>
    <dgm:cxn modelId="{A5324612-8D07-4DFB-99FD-71677938901C}" type="presParOf" srcId="{9B06784B-F171-4436-8D7C-10E147D8CBE4}" destId="{70389AA8-7DFA-4DC9-870C-444AC1919C61}" srcOrd="8" destOrd="0" presId="urn:microsoft.com/office/officeart/2009/3/layout/HorizontalOrganizationChart"/>
    <dgm:cxn modelId="{E997327E-786C-4597-8817-6993DE967C1D}" type="presParOf" srcId="{9B06784B-F171-4436-8D7C-10E147D8CBE4}" destId="{78A33549-264C-445F-B264-29066379D5B9}" srcOrd="9" destOrd="0" presId="urn:microsoft.com/office/officeart/2009/3/layout/HorizontalOrganizationChart"/>
    <dgm:cxn modelId="{C6CC8561-9C2F-436C-B4B0-22B8DFE5D68F}" type="presParOf" srcId="{78A33549-264C-445F-B264-29066379D5B9}" destId="{A176F677-9227-4312-82A8-D119561AA82C}" srcOrd="0" destOrd="0" presId="urn:microsoft.com/office/officeart/2009/3/layout/HorizontalOrganizationChart"/>
    <dgm:cxn modelId="{5332C37A-1DEE-4E1E-BD80-7545E9612C12}" type="presParOf" srcId="{A176F677-9227-4312-82A8-D119561AA82C}" destId="{89CE9DA0-41B8-47E4-BB8B-15E7B36D1A2B}" srcOrd="0" destOrd="0" presId="urn:microsoft.com/office/officeart/2009/3/layout/HorizontalOrganizationChart"/>
    <dgm:cxn modelId="{8273A3F6-BACE-49CD-A636-0C18D5FB39B7}" type="presParOf" srcId="{A176F677-9227-4312-82A8-D119561AA82C}" destId="{2B361574-F863-4323-B861-4933FF8E3C7A}" srcOrd="1" destOrd="0" presId="urn:microsoft.com/office/officeart/2009/3/layout/HorizontalOrganizationChart"/>
    <dgm:cxn modelId="{F84DD5E0-5541-44D1-9148-1A930F2F4DC8}" type="presParOf" srcId="{78A33549-264C-445F-B264-29066379D5B9}" destId="{A48C9519-49A0-4541-830E-47629818DC64}" srcOrd="1" destOrd="0" presId="urn:microsoft.com/office/officeart/2009/3/layout/HorizontalOrganizationChart"/>
    <dgm:cxn modelId="{8C0F84AE-7759-48CD-8652-2B1D923B25B9}" type="presParOf" srcId="{78A33549-264C-445F-B264-29066379D5B9}" destId="{C5212A38-FB24-40B6-9636-0A1B58A35E81}" srcOrd="2" destOrd="0" presId="urn:microsoft.com/office/officeart/2009/3/layout/HorizontalOrganizationChart"/>
    <dgm:cxn modelId="{A60D1689-80C8-46BA-9BE3-1CFB8063C827}" type="presParOf" srcId="{09F39927-E28C-4BB7-A1A8-63A745FCCC4B}" destId="{5976CB40-E5DA-498F-BE82-4AC40B353EFC}" srcOrd="2" destOrd="0" presId="urn:microsoft.com/office/officeart/2009/3/layout/HorizontalOrganizationChart"/>
    <dgm:cxn modelId="{9560E70C-691D-46C3-A2AA-017061E7B353}" type="presParOf" srcId="{5976CB40-E5DA-498F-BE82-4AC40B353EFC}" destId="{829C95DF-7C0E-43C1-88B4-461B956F0242}" srcOrd="0" destOrd="0" presId="urn:microsoft.com/office/officeart/2009/3/layout/HorizontalOrganizationChart"/>
    <dgm:cxn modelId="{F7072495-50E2-45B6-B1DF-C9C7582A9F7F}" type="presParOf" srcId="{5976CB40-E5DA-498F-BE82-4AC40B353EFC}" destId="{6CBD8914-21C1-48A8-8483-AD218191BEDB}" srcOrd="1" destOrd="0" presId="urn:microsoft.com/office/officeart/2009/3/layout/HorizontalOrganizationChart"/>
    <dgm:cxn modelId="{98DF90DB-6D6D-412D-8A58-7573B2436DDF}" type="presParOf" srcId="{6CBD8914-21C1-48A8-8483-AD218191BEDB}" destId="{69921D86-5E99-4451-AC6C-366036FB4F4E}" srcOrd="0" destOrd="0" presId="urn:microsoft.com/office/officeart/2009/3/layout/HorizontalOrganizationChart"/>
    <dgm:cxn modelId="{455C8B76-EB77-4A80-9F12-90FF41253CD0}" type="presParOf" srcId="{69921D86-5E99-4451-AC6C-366036FB4F4E}" destId="{ED3D42EC-AD21-46B1-827F-350D4BE221F3}" srcOrd="0" destOrd="0" presId="urn:microsoft.com/office/officeart/2009/3/layout/HorizontalOrganizationChart"/>
    <dgm:cxn modelId="{463E79A3-98F5-47B7-9037-18C79CDB1974}" type="presParOf" srcId="{69921D86-5E99-4451-AC6C-366036FB4F4E}" destId="{E87F9C2B-0847-4F60-A2D4-AE5EBAAC4774}" srcOrd="1" destOrd="0" presId="urn:microsoft.com/office/officeart/2009/3/layout/HorizontalOrganizationChart"/>
    <dgm:cxn modelId="{DE4D7C10-B30D-49D2-8943-38154C0120EF}" type="presParOf" srcId="{6CBD8914-21C1-48A8-8483-AD218191BEDB}" destId="{D14323A0-B241-41CD-818B-3150720D6583}" srcOrd="1" destOrd="0" presId="urn:microsoft.com/office/officeart/2009/3/layout/HorizontalOrganizationChart"/>
    <dgm:cxn modelId="{929B72C7-2DCF-4410-A0BA-874F3CB6235F}" type="presParOf" srcId="{6CBD8914-21C1-48A8-8483-AD218191BEDB}" destId="{F28AAD6F-8407-4595-BE34-B1957C7A1E97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217D96-0508-4096-BAD0-B9B7F0774958}">
      <dsp:nvSpPr>
        <dsp:cNvPr id="0" name=""/>
        <dsp:cNvSpPr/>
      </dsp:nvSpPr>
      <dsp:spPr>
        <a:xfrm>
          <a:off x="-4804717" y="-736391"/>
          <a:ext cx="5722734" cy="5722734"/>
        </a:xfrm>
        <a:prstGeom prst="blockArc">
          <a:avLst>
            <a:gd name="adj1" fmla="val 18900000"/>
            <a:gd name="adj2" fmla="val 2700000"/>
            <a:gd name="adj3" fmla="val 377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0A82E6-FA3B-4994-A056-114353F7B3B8}">
      <dsp:nvSpPr>
        <dsp:cNvPr id="0" name=""/>
        <dsp:cNvSpPr/>
      </dsp:nvSpPr>
      <dsp:spPr>
        <a:xfrm>
          <a:off x="400770" y="198168"/>
          <a:ext cx="9032277" cy="4474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151" tIns="40640" rIns="40640" bIns="4064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>
              <a:latin typeface="Helvetica"/>
              <a:ea typeface="Helvetica"/>
              <a:cs typeface="Helvetica"/>
            </a:rPr>
            <a:t>Reformulação do Programa Estadual de Concessões em 2.052 km de rodovias no RS (DAER)</a:t>
          </a:r>
          <a:endParaRPr lang="pt-BR" sz="1600" kern="1200" dirty="0">
            <a:latin typeface="Helvetica"/>
            <a:ea typeface="Helvetica"/>
            <a:cs typeface="Helvetica"/>
          </a:endParaRPr>
        </a:p>
      </dsp:txBody>
      <dsp:txXfrm>
        <a:off x="400770" y="198168"/>
        <a:ext cx="9032277" cy="447434"/>
      </dsp:txXfrm>
    </dsp:sp>
    <dsp:sp modelId="{60B7814A-50C0-403C-9F92-7AC43766920F}">
      <dsp:nvSpPr>
        <dsp:cNvPr id="0" name=""/>
        <dsp:cNvSpPr/>
      </dsp:nvSpPr>
      <dsp:spPr>
        <a:xfrm>
          <a:off x="26176" y="167873"/>
          <a:ext cx="559293" cy="559293"/>
        </a:xfrm>
        <a:prstGeom prst="rect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358E99-F73B-4E28-8507-EB2F95370A2C}">
      <dsp:nvSpPr>
        <dsp:cNvPr id="0" name=""/>
        <dsp:cNvSpPr/>
      </dsp:nvSpPr>
      <dsp:spPr>
        <a:xfrm>
          <a:off x="768816" y="881133"/>
          <a:ext cx="8664231" cy="4474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151" tIns="40640" rIns="40640" bIns="4064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Estudo para implantação da PPP das BR-116/324/BA (IFC)</a:t>
          </a:r>
        </a:p>
      </dsp:txBody>
      <dsp:txXfrm>
        <a:off x="768816" y="881133"/>
        <a:ext cx="8664231" cy="447434"/>
      </dsp:txXfrm>
    </dsp:sp>
    <dsp:sp modelId="{1C9C80A0-3809-4905-8AE4-6A70014B4955}">
      <dsp:nvSpPr>
        <dsp:cNvPr id="0" name=""/>
        <dsp:cNvSpPr/>
      </dsp:nvSpPr>
      <dsp:spPr>
        <a:xfrm>
          <a:off x="431045" y="838940"/>
          <a:ext cx="559293" cy="559293"/>
        </a:xfrm>
        <a:prstGeom prst="rect">
          <a:avLst/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BFAA49-3C73-48F4-9951-5AB0CA8D0384}">
      <dsp:nvSpPr>
        <dsp:cNvPr id="0" name=""/>
        <dsp:cNvSpPr/>
      </dsp:nvSpPr>
      <dsp:spPr>
        <a:xfrm>
          <a:off x="937114" y="1572460"/>
          <a:ext cx="8495933" cy="4474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151" tIns="40640" rIns="40640" bIns="4064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Estudo para a 2ª Etapa do Programa de Concessão de Rodovias de SP (</a:t>
          </a:r>
          <a:r>
            <a:rPr lang="pt-BR" sz="1600" kern="1200" dirty="0" err="1"/>
            <a:t>Invepar</a:t>
          </a:r>
          <a:r>
            <a:rPr lang="pt-BR" sz="1600" kern="1200" dirty="0"/>
            <a:t>)</a:t>
          </a:r>
        </a:p>
      </dsp:txBody>
      <dsp:txXfrm>
        <a:off x="937114" y="1572460"/>
        <a:ext cx="8495933" cy="447434"/>
      </dsp:txXfrm>
    </dsp:sp>
    <dsp:sp modelId="{8D08B281-3E62-419B-87C7-CAC98B456067}">
      <dsp:nvSpPr>
        <dsp:cNvPr id="0" name=""/>
        <dsp:cNvSpPr/>
      </dsp:nvSpPr>
      <dsp:spPr>
        <a:xfrm>
          <a:off x="599343" y="1510007"/>
          <a:ext cx="559293" cy="559293"/>
        </a:xfrm>
        <a:prstGeom prst="rect">
          <a:avLst/>
        </a:prstGeom>
        <a:blipFill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A9F0A2-3DF9-4015-8EBB-5F11BA0AC7F5}">
      <dsp:nvSpPr>
        <dsp:cNvPr id="0" name=""/>
        <dsp:cNvSpPr/>
      </dsp:nvSpPr>
      <dsp:spPr>
        <a:xfrm>
          <a:off x="937114" y="2222708"/>
          <a:ext cx="8495933" cy="4474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151" tIns="40640" rIns="40640" bIns="4064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 Avaliação do Programa de Concessões de Rodovias Federais – FEP (BNDES/EPL)</a:t>
          </a:r>
        </a:p>
      </dsp:txBody>
      <dsp:txXfrm>
        <a:off x="937114" y="2222708"/>
        <a:ext cx="8495933" cy="447434"/>
      </dsp:txXfrm>
    </dsp:sp>
    <dsp:sp modelId="{74A93C46-C6CB-4F11-A95B-8970F52B2F55}">
      <dsp:nvSpPr>
        <dsp:cNvPr id="0" name=""/>
        <dsp:cNvSpPr/>
      </dsp:nvSpPr>
      <dsp:spPr>
        <a:xfrm>
          <a:off x="599343" y="2180649"/>
          <a:ext cx="559293" cy="559293"/>
        </a:xfrm>
        <a:prstGeom prst="rect">
          <a:avLst/>
        </a:prstGeom>
        <a:blipFill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D67AE2-EF20-49BF-A743-5F71B7F819EF}">
      <dsp:nvSpPr>
        <dsp:cNvPr id="0" name=""/>
        <dsp:cNvSpPr/>
      </dsp:nvSpPr>
      <dsp:spPr>
        <a:xfrm>
          <a:off x="768816" y="2867936"/>
          <a:ext cx="8664231" cy="4474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151" tIns="40640" rIns="40640" bIns="4064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Estudo de Viabilidade da Concessão da BR-282/SC (CCR)</a:t>
          </a:r>
        </a:p>
      </dsp:txBody>
      <dsp:txXfrm>
        <a:off x="768816" y="2867936"/>
        <a:ext cx="8664231" cy="447434"/>
      </dsp:txXfrm>
    </dsp:sp>
    <dsp:sp modelId="{32594A6C-9F0F-4A72-9E22-0687674FC46F}">
      <dsp:nvSpPr>
        <dsp:cNvPr id="0" name=""/>
        <dsp:cNvSpPr/>
      </dsp:nvSpPr>
      <dsp:spPr>
        <a:xfrm>
          <a:off x="419099" y="2861440"/>
          <a:ext cx="617258" cy="482015"/>
        </a:xfrm>
        <a:prstGeom prst="rect">
          <a:avLst/>
        </a:prstGeom>
        <a:blipFill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0420A-7D83-47EB-A41A-AC2F8F557E45}">
      <dsp:nvSpPr>
        <dsp:cNvPr id="0" name=""/>
        <dsp:cNvSpPr/>
      </dsp:nvSpPr>
      <dsp:spPr>
        <a:xfrm>
          <a:off x="342646" y="3578713"/>
          <a:ext cx="9032277" cy="4474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15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Diversas inspeções, estudos e projetos de infraestrutura rodoviária</a:t>
          </a:r>
        </a:p>
      </dsp:txBody>
      <dsp:txXfrm>
        <a:off x="342646" y="3578713"/>
        <a:ext cx="9032277" cy="447434"/>
      </dsp:txXfrm>
    </dsp:sp>
    <dsp:sp modelId="{E354413C-EF65-4060-94A0-443DA4538379}">
      <dsp:nvSpPr>
        <dsp:cNvPr id="0" name=""/>
        <dsp:cNvSpPr/>
      </dsp:nvSpPr>
      <dsp:spPr>
        <a:xfrm>
          <a:off x="63000" y="3522784"/>
          <a:ext cx="559293" cy="559293"/>
        </a:xfrm>
        <a:prstGeom prst="rect">
          <a:avLst/>
        </a:prstGeom>
        <a:blipFill rotWithShape="0">
          <a:blip xmlns:r="http://schemas.openxmlformats.org/officeDocument/2006/relationships" r:embed="rId6"/>
          <a:srcRect/>
          <a:stretch>
            <a:fillRect l="-7000" r="-7000"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217D96-0508-4096-BAD0-B9B7F0774958}">
      <dsp:nvSpPr>
        <dsp:cNvPr id="0" name=""/>
        <dsp:cNvSpPr/>
      </dsp:nvSpPr>
      <dsp:spPr>
        <a:xfrm>
          <a:off x="-6257180" y="-957893"/>
          <a:ext cx="7453541" cy="7453541"/>
        </a:xfrm>
        <a:prstGeom prst="blockArc">
          <a:avLst>
            <a:gd name="adj1" fmla="val 18900000"/>
            <a:gd name="adj2" fmla="val 2700000"/>
            <a:gd name="adj3" fmla="val 29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0A82E6-FA3B-4994-A056-114353F7B3B8}">
      <dsp:nvSpPr>
        <dsp:cNvPr id="0" name=""/>
        <dsp:cNvSpPr/>
      </dsp:nvSpPr>
      <dsp:spPr>
        <a:xfrm>
          <a:off x="462402" y="222913"/>
          <a:ext cx="8970645" cy="5032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471" tIns="40640" rIns="40640" bIns="4064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prstClr val="white"/>
              </a:solidFill>
              <a:latin typeface="Helvetica"/>
              <a:ea typeface="Helvetica"/>
              <a:cs typeface="Helvetica"/>
            </a:rPr>
            <a:t>Concessão das Rodovias Estaduais ERS 324 e RSC 287.</a:t>
          </a:r>
        </a:p>
      </dsp:txBody>
      <dsp:txXfrm>
        <a:off x="462402" y="222913"/>
        <a:ext cx="8970645" cy="503271"/>
      </dsp:txXfrm>
    </dsp:sp>
    <dsp:sp modelId="{60B7814A-50C0-403C-9F92-7AC43766920F}">
      <dsp:nvSpPr>
        <dsp:cNvPr id="0" name=""/>
        <dsp:cNvSpPr/>
      </dsp:nvSpPr>
      <dsp:spPr>
        <a:xfrm>
          <a:off x="73929" y="188837"/>
          <a:ext cx="629088" cy="629088"/>
        </a:xfrm>
        <a:prstGeom prst="rect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358E99-F73B-4E28-8507-EB2F95370A2C}">
      <dsp:nvSpPr>
        <dsp:cNvPr id="0" name=""/>
        <dsp:cNvSpPr/>
      </dsp:nvSpPr>
      <dsp:spPr>
        <a:xfrm>
          <a:off x="915074" y="991645"/>
          <a:ext cx="8514888" cy="5032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471" tIns="40640" rIns="40640" bIns="4064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Concessão do Complexo Viário Estadual BA 093. </a:t>
          </a:r>
        </a:p>
      </dsp:txBody>
      <dsp:txXfrm>
        <a:off x="915074" y="991645"/>
        <a:ext cx="8514888" cy="503271"/>
      </dsp:txXfrm>
    </dsp:sp>
    <dsp:sp modelId="{1C9C80A0-3809-4905-8AE4-6A70014B4955}">
      <dsp:nvSpPr>
        <dsp:cNvPr id="0" name=""/>
        <dsp:cNvSpPr/>
      </dsp:nvSpPr>
      <dsp:spPr>
        <a:xfrm>
          <a:off x="529686" y="944187"/>
          <a:ext cx="629088" cy="629088"/>
        </a:xfrm>
        <a:prstGeom prst="rect">
          <a:avLst/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BFAA49-3C73-48F4-9951-5AB0CA8D0384}">
      <dsp:nvSpPr>
        <dsp:cNvPr id="0" name=""/>
        <dsp:cNvSpPr/>
      </dsp:nvSpPr>
      <dsp:spPr>
        <a:xfrm>
          <a:off x="1167912" y="1769229"/>
          <a:ext cx="8265135" cy="5032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471" tIns="40640" rIns="40640" bIns="4064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Concessão da “Ligação </a:t>
          </a:r>
          <a:r>
            <a:rPr lang="pt-BR" sz="1600" kern="1200" dirty="0" err="1"/>
            <a:t>Transolímpica</a:t>
          </a:r>
          <a:r>
            <a:rPr lang="pt-BR" sz="1600" kern="1200" dirty="0"/>
            <a:t>” (PMI).</a:t>
          </a:r>
        </a:p>
      </dsp:txBody>
      <dsp:txXfrm>
        <a:off x="1167912" y="1769229"/>
        <a:ext cx="8265135" cy="503271"/>
      </dsp:txXfrm>
    </dsp:sp>
    <dsp:sp modelId="{8D08B281-3E62-419B-87C7-CAC98B456067}">
      <dsp:nvSpPr>
        <dsp:cNvPr id="0" name=""/>
        <dsp:cNvSpPr/>
      </dsp:nvSpPr>
      <dsp:spPr>
        <a:xfrm>
          <a:off x="779438" y="1698982"/>
          <a:ext cx="629088" cy="629088"/>
        </a:xfrm>
        <a:prstGeom prst="rect">
          <a:avLst/>
        </a:prstGeom>
        <a:blipFill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A9F0A2-3DF9-4015-8EBB-5F11BA0AC7F5}">
      <dsp:nvSpPr>
        <dsp:cNvPr id="0" name=""/>
        <dsp:cNvSpPr/>
      </dsp:nvSpPr>
      <dsp:spPr>
        <a:xfrm>
          <a:off x="1247655" y="2501640"/>
          <a:ext cx="8185392" cy="5032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471" tIns="40640" rIns="40640" bIns="4064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Licitação do Sistema Rodoviário Anhanguera – Bandeirantes. </a:t>
          </a:r>
        </a:p>
      </dsp:txBody>
      <dsp:txXfrm>
        <a:off x="1247655" y="2501640"/>
        <a:ext cx="8185392" cy="503271"/>
      </dsp:txXfrm>
    </dsp:sp>
    <dsp:sp modelId="{74A93C46-C6CB-4F11-A95B-8970F52B2F55}">
      <dsp:nvSpPr>
        <dsp:cNvPr id="0" name=""/>
        <dsp:cNvSpPr/>
      </dsp:nvSpPr>
      <dsp:spPr>
        <a:xfrm>
          <a:off x="859182" y="2454332"/>
          <a:ext cx="629088" cy="629088"/>
        </a:xfrm>
        <a:prstGeom prst="rect">
          <a:avLst/>
        </a:prstGeom>
        <a:blipFill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D67AE2-EF20-49BF-A743-5F71B7F819EF}">
      <dsp:nvSpPr>
        <dsp:cNvPr id="0" name=""/>
        <dsp:cNvSpPr/>
      </dsp:nvSpPr>
      <dsp:spPr>
        <a:xfrm>
          <a:off x="1167912" y="3227925"/>
          <a:ext cx="8265135" cy="5032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471" tIns="40640" rIns="40640" bIns="4064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Participação no leilão da 2ª Rodada de Lotes de Rodovias Federais.</a:t>
          </a:r>
        </a:p>
      </dsp:txBody>
      <dsp:txXfrm>
        <a:off x="1167912" y="3227925"/>
        <a:ext cx="8265135" cy="503271"/>
      </dsp:txXfrm>
    </dsp:sp>
    <dsp:sp modelId="{32594A6C-9F0F-4A72-9E22-0687674FC46F}">
      <dsp:nvSpPr>
        <dsp:cNvPr id="0" name=""/>
        <dsp:cNvSpPr/>
      </dsp:nvSpPr>
      <dsp:spPr>
        <a:xfrm>
          <a:off x="766001" y="3220618"/>
          <a:ext cx="694287" cy="542167"/>
        </a:xfrm>
        <a:prstGeom prst="rect">
          <a:avLst/>
        </a:prstGeom>
        <a:blipFill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B5AEB6-04A9-4466-A2C2-05FED1604C90}">
      <dsp:nvSpPr>
        <dsp:cNvPr id="0" name=""/>
        <dsp:cNvSpPr/>
      </dsp:nvSpPr>
      <dsp:spPr>
        <a:xfrm>
          <a:off x="918159" y="4024226"/>
          <a:ext cx="8514888" cy="5032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471" tIns="40640" rIns="40640" bIns="4064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Concessão das Rodovias Federais BR040, BR116 e BR381.</a:t>
          </a:r>
        </a:p>
      </dsp:txBody>
      <dsp:txXfrm>
        <a:off x="918159" y="4024226"/>
        <a:ext cx="8514888" cy="503271"/>
      </dsp:txXfrm>
    </dsp:sp>
    <dsp:sp modelId="{543A25DE-7E1B-44C0-A905-88DBA3273310}">
      <dsp:nvSpPr>
        <dsp:cNvPr id="0" name=""/>
        <dsp:cNvSpPr/>
      </dsp:nvSpPr>
      <dsp:spPr>
        <a:xfrm>
          <a:off x="445882" y="4023508"/>
          <a:ext cx="796696" cy="511027"/>
        </a:xfrm>
        <a:prstGeom prst="rect">
          <a:avLst/>
        </a:prstGeom>
        <a:blipFill rotWithShape="0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FE0F05-3944-44A3-8301-1112DB3E51ED}">
      <dsp:nvSpPr>
        <dsp:cNvPr id="0" name=""/>
        <dsp:cNvSpPr/>
      </dsp:nvSpPr>
      <dsp:spPr>
        <a:xfrm>
          <a:off x="462402" y="4755408"/>
          <a:ext cx="8970645" cy="5032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47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Concessão de 1.000 km de rodovias da EGR (RS).</a:t>
          </a:r>
        </a:p>
      </dsp:txBody>
      <dsp:txXfrm>
        <a:off x="462402" y="4755408"/>
        <a:ext cx="8970645" cy="503271"/>
      </dsp:txXfrm>
    </dsp:sp>
    <dsp:sp modelId="{E354413C-EF65-4060-94A0-443DA4538379}">
      <dsp:nvSpPr>
        <dsp:cNvPr id="0" name=""/>
        <dsp:cNvSpPr/>
      </dsp:nvSpPr>
      <dsp:spPr>
        <a:xfrm>
          <a:off x="73929" y="4719827"/>
          <a:ext cx="629088" cy="629088"/>
        </a:xfrm>
        <a:prstGeom prst="rect">
          <a:avLst/>
        </a:prstGeom>
        <a:blipFill rotWithShape="0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9C95DF-7C0E-43C1-88B4-461B956F0242}">
      <dsp:nvSpPr>
        <dsp:cNvPr id="0" name=""/>
        <dsp:cNvSpPr/>
      </dsp:nvSpPr>
      <dsp:spPr>
        <a:xfrm>
          <a:off x="1800251" y="2686029"/>
          <a:ext cx="1481207" cy="161556"/>
        </a:xfrm>
        <a:custGeom>
          <a:avLst/>
          <a:gdLst/>
          <a:ahLst/>
          <a:cxnLst/>
          <a:rect l="0" t="0" r="0" b="0"/>
          <a:pathLst>
            <a:path>
              <a:moveTo>
                <a:pt x="0" y="161556"/>
              </a:moveTo>
              <a:lnTo>
                <a:pt x="1481207" y="161556"/>
              </a:lnTo>
              <a:lnTo>
                <a:pt x="1481207" y="0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389AA8-7DFA-4DC9-870C-444AC1919C61}">
      <dsp:nvSpPr>
        <dsp:cNvPr id="0" name=""/>
        <dsp:cNvSpPr/>
      </dsp:nvSpPr>
      <dsp:spPr>
        <a:xfrm>
          <a:off x="1800251" y="2847586"/>
          <a:ext cx="3074242" cy="21438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24960" y="0"/>
              </a:lnTo>
              <a:lnTo>
                <a:pt x="2824960" y="2143822"/>
              </a:lnTo>
              <a:lnTo>
                <a:pt x="3074242" y="2143822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97FC2D-1556-4C95-AF32-74557D7FADEE}">
      <dsp:nvSpPr>
        <dsp:cNvPr id="0" name=""/>
        <dsp:cNvSpPr/>
      </dsp:nvSpPr>
      <dsp:spPr>
        <a:xfrm>
          <a:off x="1800251" y="2847586"/>
          <a:ext cx="3074242" cy="10719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24960" y="0"/>
              </a:lnTo>
              <a:lnTo>
                <a:pt x="2824960" y="1071911"/>
              </a:lnTo>
              <a:lnTo>
                <a:pt x="3074242" y="1071911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D681C3-07C6-491A-BC48-FFECF3E7F02B}">
      <dsp:nvSpPr>
        <dsp:cNvPr id="0" name=""/>
        <dsp:cNvSpPr/>
      </dsp:nvSpPr>
      <dsp:spPr>
        <a:xfrm>
          <a:off x="1800251" y="2801866"/>
          <a:ext cx="30742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74242" y="45720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785C80-9E96-496D-982C-634DFCDCC305}">
      <dsp:nvSpPr>
        <dsp:cNvPr id="0" name=""/>
        <dsp:cNvSpPr/>
      </dsp:nvSpPr>
      <dsp:spPr>
        <a:xfrm>
          <a:off x="1800251" y="1775675"/>
          <a:ext cx="3074242" cy="1071911"/>
        </a:xfrm>
        <a:custGeom>
          <a:avLst/>
          <a:gdLst/>
          <a:ahLst/>
          <a:cxnLst/>
          <a:rect l="0" t="0" r="0" b="0"/>
          <a:pathLst>
            <a:path>
              <a:moveTo>
                <a:pt x="0" y="1071911"/>
              </a:moveTo>
              <a:lnTo>
                <a:pt x="2824960" y="1071911"/>
              </a:lnTo>
              <a:lnTo>
                <a:pt x="2824960" y="0"/>
              </a:lnTo>
              <a:lnTo>
                <a:pt x="3074242" y="0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908A88-E919-4095-A5EF-60378421D47C}">
      <dsp:nvSpPr>
        <dsp:cNvPr id="0" name=""/>
        <dsp:cNvSpPr/>
      </dsp:nvSpPr>
      <dsp:spPr>
        <a:xfrm>
          <a:off x="1800251" y="703763"/>
          <a:ext cx="3074242" cy="2143822"/>
        </a:xfrm>
        <a:custGeom>
          <a:avLst/>
          <a:gdLst/>
          <a:ahLst/>
          <a:cxnLst/>
          <a:rect l="0" t="0" r="0" b="0"/>
          <a:pathLst>
            <a:path>
              <a:moveTo>
                <a:pt x="0" y="2143822"/>
              </a:moveTo>
              <a:lnTo>
                <a:pt x="2824960" y="2143822"/>
              </a:lnTo>
              <a:lnTo>
                <a:pt x="2824960" y="0"/>
              </a:lnTo>
              <a:lnTo>
                <a:pt x="3074242" y="0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739544-4403-4E8B-B5F2-0BF990DED575}">
      <dsp:nvSpPr>
        <dsp:cNvPr id="0" name=""/>
        <dsp:cNvSpPr/>
      </dsp:nvSpPr>
      <dsp:spPr>
        <a:xfrm>
          <a:off x="4949" y="2467431"/>
          <a:ext cx="1795302" cy="760309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Gerenciamento do Projeto</a:t>
          </a:r>
        </a:p>
      </dsp:txBody>
      <dsp:txXfrm>
        <a:off x="4949" y="2467431"/>
        <a:ext cx="1795302" cy="760309"/>
      </dsp:txXfrm>
    </dsp:sp>
    <dsp:sp modelId="{1CC1D8F6-488C-4F4F-86BA-97EDDFB00AFB}">
      <dsp:nvSpPr>
        <dsp:cNvPr id="0" name=""/>
        <dsp:cNvSpPr/>
      </dsp:nvSpPr>
      <dsp:spPr>
        <a:xfrm>
          <a:off x="4874493" y="323608"/>
          <a:ext cx="2492817" cy="760309"/>
        </a:xfrm>
        <a:prstGeom prst="rect">
          <a:avLst/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Estudos de </a:t>
          </a:r>
          <a:br>
            <a:rPr lang="pt-BR" sz="1800" kern="1200" dirty="0"/>
          </a:br>
          <a:r>
            <a:rPr lang="pt-BR" sz="1800" kern="1200" dirty="0"/>
            <a:t>Demanda</a:t>
          </a:r>
        </a:p>
      </dsp:txBody>
      <dsp:txXfrm>
        <a:off x="4874493" y="323608"/>
        <a:ext cx="2492817" cy="760309"/>
      </dsp:txXfrm>
    </dsp:sp>
    <dsp:sp modelId="{A6F90542-3C7A-4EE1-BAA0-5BA65A2FF66C}">
      <dsp:nvSpPr>
        <dsp:cNvPr id="0" name=""/>
        <dsp:cNvSpPr/>
      </dsp:nvSpPr>
      <dsp:spPr>
        <a:xfrm>
          <a:off x="4874493" y="1395520"/>
          <a:ext cx="2492817" cy="760309"/>
        </a:xfrm>
        <a:prstGeom prst="rect">
          <a:avLst/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Estudos de </a:t>
          </a:r>
          <a:br>
            <a:rPr lang="pt-BR" sz="1800" kern="1200" dirty="0"/>
          </a:br>
          <a:r>
            <a:rPr lang="pt-BR" sz="1800" kern="1200" dirty="0"/>
            <a:t>Engenharia</a:t>
          </a:r>
        </a:p>
      </dsp:txBody>
      <dsp:txXfrm>
        <a:off x="4874493" y="1395520"/>
        <a:ext cx="2492817" cy="760309"/>
      </dsp:txXfrm>
    </dsp:sp>
    <dsp:sp modelId="{BAEDFD39-D348-4F7F-9BAD-0609B361D356}">
      <dsp:nvSpPr>
        <dsp:cNvPr id="0" name=""/>
        <dsp:cNvSpPr/>
      </dsp:nvSpPr>
      <dsp:spPr>
        <a:xfrm>
          <a:off x="4874493" y="2467431"/>
          <a:ext cx="2492817" cy="760309"/>
        </a:xfrm>
        <a:prstGeom prst="rect">
          <a:avLst/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Modelagem Operacional</a:t>
          </a:r>
        </a:p>
      </dsp:txBody>
      <dsp:txXfrm>
        <a:off x="4874493" y="2467431"/>
        <a:ext cx="2492817" cy="760309"/>
      </dsp:txXfrm>
    </dsp:sp>
    <dsp:sp modelId="{E667F276-4A5B-4B07-A3AB-180E57074382}">
      <dsp:nvSpPr>
        <dsp:cNvPr id="0" name=""/>
        <dsp:cNvSpPr/>
      </dsp:nvSpPr>
      <dsp:spPr>
        <a:xfrm>
          <a:off x="4874493" y="3539343"/>
          <a:ext cx="2492817" cy="760309"/>
        </a:xfrm>
        <a:prstGeom prst="rect">
          <a:avLst/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Modelagem </a:t>
          </a:r>
          <a:r>
            <a:rPr lang="pt-BR" sz="1800" kern="1200" dirty="0" err="1"/>
            <a:t>Econ.Financeira</a:t>
          </a:r>
          <a:endParaRPr lang="pt-BR" sz="1800" kern="1200" dirty="0"/>
        </a:p>
      </dsp:txBody>
      <dsp:txXfrm>
        <a:off x="4874493" y="3539343"/>
        <a:ext cx="2492817" cy="760309"/>
      </dsp:txXfrm>
    </dsp:sp>
    <dsp:sp modelId="{89CE9DA0-41B8-47E4-BB8B-15E7B36D1A2B}">
      <dsp:nvSpPr>
        <dsp:cNvPr id="0" name=""/>
        <dsp:cNvSpPr/>
      </dsp:nvSpPr>
      <dsp:spPr>
        <a:xfrm>
          <a:off x="4874493" y="4611254"/>
          <a:ext cx="2492817" cy="760309"/>
        </a:xfrm>
        <a:prstGeom prst="rect">
          <a:avLst/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Modelagem </a:t>
          </a:r>
          <a:br>
            <a:rPr lang="pt-BR" sz="1800" kern="1200" dirty="0"/>
          </a:br>
          <a:r>
            <a:rPr lang="pt-BR" sz="1800" kern="1200" dirty="0"/>
            <a:t>Jurídica</a:t>
          </a:r>
        </a:p>
      </dsp:txBody>
      <dsp:txXfrm>
        <a:off x="4874493" y="4611254"/>
        <a:ext cx="2492817" cy="760309"/>
      </dsp:txXfrm>
    </dsp:sp>
    <dsp:sp modelId="{ED3D42EC-AD21-46B1-827F-350D4BE221F3}">
      <dsp:nvSpPr>
        <dsp:cNvPr id="0" name=""/>
        <dsp:cNvSpPr/>
      </dsp:nvSpPr>
      <dsp:spPr>
        <a:xfrm>
          <a:off x="2450752" y="1925720"/>
          <a:ext cx="1661412" cy="760309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Conselho</a:t>
          </a:r>
        </a:p>
      </dsp:txBody>
      <dsp:txXfrm>
        <a:off x="2450752" y="1925720"/>
        <a:ext cx="1661412" cy="760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714094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solidFill>
          <a:srgbClr val="7B7B7B"/>
        </a:solidFill>
        <a:latin typeface="+mj-lt"/>
        <a:ea typeface="+mj-ea"/>
        <a:cs typeface="+mj-cs"/>
        <a:sym typeface="Calibri"/>
      </a:defRPr>
    </a:lvl1pPr>
    <a:lvl2pPr indent="228600" latinLnBrk="0">
      <a:defRPr sz="1200">
        <a:solidFill>
          <a:srgbClr val="7B7B7B"/>
        </a:solidFill>
        <a:latin typeface="+mj-lt"/>
        <a:ea typeface="+mj-ea"/>
        <a:cs typeface="+mj-cs"/>
        <a:sym typeface="Calibri"/>
      </a:defRPr>
    </a:lvl2pPr>
    <a:lvl3pPr indent="457200" latinLnBrk="0">
      <a:defRPr sz="1200">
        <a:solidFill>
          <a:srgbClr val="7B7B7B"/>
        </a:solidFill>
        <a:latin typeface="+mj-lt"/>
        <a:ea typeface="+mj-ea"/>
        <a:cs typeface="+mj-cs"/>
        <a:sym typeface="Calibri"/>
      </a:defRPr>
    </a:lvl3pPr>
    <a:lvl4pPr indent="685800" latinLnBrk="0">
      <a:defRPr sz="1200">
        <a:solidFill>
          <a:srgbClr val="7B7B7B"/>
        </a:solidFill>
        <a:latin typeface="+mj-lt"/>
        <a:ea typeface="+mj-ea"/>
        <a:cs typeface="+mj-cs"/>
        <a:sym typeface="Calibri"/>
      </a:defRPr>
    </a:lvl4pPr>
    <a:lvl5pPr indent="914400" latinLnBrk="0">
      <a:defRPr sz="1200">
        <a:solidFill>
          <a:srgbClr val="7B7B7B"/>
        </a:solidFill>
        <a:latin typeface="+mj-lt"/>
        <a:ea typeface="+mj-ea"/>
        <a:cs typeface="+mj-cs"/>
        <a:sym typeface="Calibri"/>
      </a:defRPr>
    </a:lvl5pPr>
    <a:lvl6pPr indent="1143000" latinLnBrk="0">
      <a:defRPr sz="1200">
        <a:solidFill>
          <a:srgbClr val="7B7B7B"/>
        </a:solidFill>
        <a:latin typeface="+mj-lt"/>
        <a:ea typeface="+mj-ea"/>
        <a:cs typeface="+mj-cs"/>
        <a:sym typeface="Calibri"/>
      </a:defRPr>
    </a:lvl6pPr>
    <a:lvl7pPr indent="1371600" latinLnBrk="0">
      <a:defRPr sz="1200">
        <a:solidFill>
          <a:srgbClr val="7B7B7B"/>
        </a:solidFill>
        <a:latin typeface="+mj-lt"/>
        <a:ea typeface="+mj-ea"/>
        <a:cs typeface="+mj-cs"/>
        <a:sym typeface="Calibri"/>
      </a:defRPr>
    </a:lvl7pPr>
    <a:lvl8pPr indent="1600200" latinLnBrk="0">
      <a:defRPr sz="1200">
        <a:solidFill>
          <a:srgbClr val="7B7B7B"/>
        </a:solidFill>
        <a:latin typeface="+mj-lt"/>
        <a:ea typeface="+mj-ea"/>
        <a:cs typeface="+mj-cs"/>
        <a:sym typeface="Calibri"/>
      </a:defRPr>
    </a:lvl8pPr>
    <a:lvl9pPr indent="1828800" latinLnBrk="0">
      <a:defRPr sz="1200">
        <a:solidFill>
          <a:srgbClr val="7B7B7B"/>
        </a:solidFill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/>
          <a:lstStyle/>
          <a:p>
            <a:fld id="{1130B86D-A015-4322-B5B4-4B2D8B1232E2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852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/>
          <a:lstStyle/>
          <a:p>
            <a:fld id="{99D1D2D1-3F79-4D36-8799-D481D433C907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6796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5935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109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6" descr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4227"/>
            <a:ext cx="12217402" cy="6843774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Retângulo 7"/>
          <p:cNvSpPr/>
          <p:nvPr userDrawn="1"/>
        </p:nvSpPr>
        <p:spPr>
          <a:xfrm>
            <a:off x="0" y="2095"/>
            <a:ext cx="12217400" cy="6860025"/>
          </a:xfrm>
          <a:prstGeom prst="rect">
            <a:avLst/>
          </a:prstGeom>
          <a:solidFill>
            <a:srgbClr val="AFABAB">
              <a:alpha val="50195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Rectangle"/>
          <p:cNvSpPr/>
          <p:nvPr/>
        </p:nvSpPr>
        <p:spPr>
          <a:xfrm>
            <a:off x="2587816" y="1301970"/>
            <a:ext cx="6767852" cy="602356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Rectangle"/>
          <p:cNvSpPr/>
          <p:nvPr userDrawn="1"/>
        </p:nvSpPr>
        <p:spPr>
          <a:xfrm>
            <a:off x="2587816" y="2008581"/>
            <a:ext cx="6767852" cy="602356"/>
          </a:xfrm>
          <a:prstGeom prst="rect">
            <a:avLst/>
          </a:prstGeom>
          <a:solidFill>
            <a:srgbClr val="1E428B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Rectangle"/>
          <p:cNvSpPr/>
          <p:nvPr userDrawn="1"/>
        </p:nvSpPr>
        <p:spPr>
          <a:xfrm>
            <a:off x="2587816" y="2715192"/>
            <a:ext cx="6767852" cy="602355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Rectangle"/>
          <p:cNvSpPr/>
          <p:nvPr userDrawn="1"/>
        </p:nvSpPr>
        <p:spPr>
          <a:xfrm>
            <a:off x="2587815" y="3421803"/>
            <a:ext cx="6767851" cy="602356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Rectangle"/>
          <p:cNvSpPr/>
          <p:nvPr userDrawn="1"/>
        </p:nvSpPr>
        <p:spPr>
          <a:xfrm>
            <a:off x="2587816" y="4128413"/>
            <a:ext cx="6767852" cy="602356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Rectangle"/>
          <p:cNvSpPr/>
          <p:nvPr userDrawn="1"/>
        </p:nvSpPr>
        <p:spPr>
          <a:xfrm>
            <a:off x="2587813" y="4835025"/>
            <a:ext cx="6767851" cy="602355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Rectangle"/>
          <p:cNvSpPr/>
          <p:nvPr userDrawn="1"/>
        </p:nvSpPr>
        <p:spPr>
          <a:xfrm>
            <a:off x="2587816" y="5541635"/>
            <a:ext cx="6767852" cy="602355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999657" y="2093859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2</a:t>
            </a:r>
          </a:p>
        </p:txBody>
      </p:sp>
      <p:sp>
        <p:nvSpPr>
          <p:cNvPr id="13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83410" y="2800469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3</a:t>
            </a:r>
          </a:p>
        </p:txBody>
      </p:sp>
      <p:sp>
        <p:nvSpPr>
          <p:cNvPr id="14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983406" y="3507081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4</a:t>
            </a:r>
          </a:p>
        </p:txBody>
      </p:sp>
      <p:sp>
        <p:nvSpPr>
          <p:cNvPr id="15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83406" y="4213691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5</a:t>
            </a:r>
          </a:p>
        </p:txBody>
      </p:sp>
      <p:sp>
        <p:nvSpPr>
          <p:cNvPr id="16" name="Espaço Reservado para Texto 2"/>
          <p:cNvSpPr>
            <a:spLocks noGrp="1"/>
          </p:cNvSpPr>
          <p:nvPr>
            <p:ph type="body" sz="quarter" idx="14" hasCustomPrompt="1"/>
          </p:nvPr>
        </p:nvSpPr>
        <p:spPr>
          <a:xfrm>
            <a:off x="2983410" y="4920302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6</a:t>
            </a:r>
          </a:p>
        </p:txBody>
      </p:sp>
      <p:sp>
        <p:nvSpPr>
          <p:cNvPr id="17" name="Espaço Reservado para Texto 2"/>
          <p:cNvSpPr>
            <a:spLocks noGrp="1"/>
          </p:cNvSpPr>
          <p:nvPr>
            <p:ph type="body" sz="quarter" idx="15" hasCustomPrompt="1"/>
          </p:nvPr>
        </p:nvSpPr>
        <p:spPr>
          <a:xfrm>
            <a:off x="2983406" y="5626912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7</a:t>
            </a:r>
          </a:p>
        </p:txBody>
      </p:sp>
      <p:sp>
        <p:nvSpPr>
          <p:cNvPr id="18" name="Espaço Reservado para Texto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3406" y="1387248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1</a:t>
            </a:r>
          </a:p>
        </p:txBody>
      </p:sp>
    </p:spTree>
    <p:extLst>
      <p:ext uri="{BB962C8B-B14F-4D97-AF65-F5344CB8AC3E}">
        <p14:creationId xmlns:p14="http://schemas.microsoft.com/office/powerpoint/2010/main" val="183917323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6" descr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4227"/>
            <a:ext cx="12217402" cy="6843774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Retângulo 7"/>
          <p:cNvSpPr/>
          <p:nvPr userDrawn="1"/>
        </p:nvSpPr>
        <p:spPr>
          <a:xfrm>
            <a:off x="0" y="2095"/>
            <a:ext cx="12217400" cy="6860025"/>
          </a:xfrm>
          <a:prstGeom prst="rect">
            <a:avLst/>
          </a:prstGeom>
          <a:solidFill>
            <a:srgbClr val="AFABAB">
              <a:alpha val="50195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Rectangle"/>
          <p:cNvSpPr/>
          <p:nvPr/>
        </p:nvSpPr>
        <p:spPr>
          <a:xfrm>
            <a:off x="2587816" y="1301970"/>
            <a:ext cx="6767852" cy="602356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Rectangle"/>
          <p:cNvSpPr/>
          <p:nvPr userDrawn="1"/>
        </p:nvSpPr>
        <p:spPr>
          <a:xfrm>
            <a:off x="2587816" y="2008581"/>
            <a:ext cx="6767852" cy="602356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Rectangle"/>
          <p:cNvSpPr/>
          <p:nvPr userDrawn="1"/>
        </p:nvSpPr>
        <p:spPr>
          <a:xfrm>
            <a:off x="2587816" y="2715192"/>
            <a:ext cx="6767852" cy="602355"/>
          </a:xfrm>
          <a:prstGeom prst="rect">
            <a:avLst/>
          </a:prstGeom>
          <a:solidFill>
            <a:srgbClr val="1E428B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Rectangle"/>
          <p:cNvSpPr/>
          <p:nvPr userDrawn="1"/>
        </p:nvSpPr>
        <p:spPr>
          <a:xfrm>
            <a:off x="2587815" y="3421803"/>
            <a:ext cx="6767851" cy="602356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Rectangle"/>
          <p:cNvSpPr/>
          <p:nvPr userDrawn="1"/>
        </p:nvSpPr>
        <p:spPr>
          <a:xfrm>
            <a:off x="2587816" y="4128413"/>
            <a:ext cx="6767852" cy="602356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Rectangle"/>
          <p:cNvSpPr/>
          <p:nvPr userDrawn="1"/>
        </p:nvSpPr>
        <p:spPr>
          <a:xfrm>
            <a:off x="2587813" y="4835025"/>
            <a:ext cx="6767851" cy="602355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Rectangle"/>
          <p:cNvSpPr/>
          <p:nvPr userDrawn="1"/>
        </p:nvSpPr>
        <p:spPr>
          <a:xfrm>
            <a:off x="2587816" y="5541635"/>
            <a:ext cx="6767852" cy="602355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999657" y="2093859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2</a:t>
            </a:r>
          </a:p>
        </p:txBody>
      </p:sp>
      <p:sp>
        <p:nvSpPr>
          <p:cNvPr id="13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83410" y="2800469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3</a:t>
            </a:r>
          </a:p>
        </p:txBody>
      </p:sp>
      <p:sp>
        <p:nvSpPr>
          <p:cNvPr id="14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983406" y="3507081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4</a:t>
            </a:r>
          </a:p>
        </p:txBody>
      </p:sp>
      <p:sp>
        <p:nvSpPr>
          <p:cNvPr id="15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83406" y="4213691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5</a:t>
            </a:r>
          </a:p>
        </p:txBody>
      </p:sp>
      <p:sp>
        <p:nvSpPr>
          <p:cNvPr id="16" name="Espaço Reservado para Texto 2"/>
          <p:cNvSpPr>
            <a:spLocks noGrp="1"/>
          </p:cNvSpPr>
          <p:nvPr>
            <p:ph type="body" sz="quarter" idx="14" hasCustomPrompt="1"/>
          </p:nvPr>
        </p:nvSpPr>
        <p:spPr>
          <a:xfrm>
            <a:off x="2983410" y="4920302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6</a:t>
            </a:r>
          </a:p>
        </p:txBody>
      </p:sp>
      <p:sp>
        <p:nvSpPr>
          <p:cNvPr id="17" name="Espaço Reservado para Texto 2"/>
          <p:cNvSpPr>
            <a:spLocks noGrp="1"/>
          </p:cNvSpPr>
          <p:nvPr>
            <p:ph type="body" sz="quarter" idx="15" hasCustomPrompt="1"/>
          </p:nvPr>
        </p:nvSpPr>
        <p:spPr>
          <a:xfrm>
            <a:off x="2983406" y="5626912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7</a:t>
            </a:r>
          </a:p>
        </p:txBody>
      </p:sp>
      <p:sp>
        <p:nvSpPr>
          <p:cNvPr id="18" name="Espaço Reservado para Texto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3406" y="1387248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1</a:t>
            </a:r>
          </a:p>
        </p:txBody>
      </p:sp>
    </p:spTree>
    <p:extLst>
      <p:ext uri="{BB962C8B-B14F-4D97-AF65-F5344CB8AC3E}">
        <p14:creationId xmlns:p14="http://schemas.microsoft.com/office/powerpoint/2010/main" val="266404369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6" descr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4227"/>
            <a:ext cx="12217402" cy="6843774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Retângulo 7"/>
          <p:cNvSpPr/>
          <p:nvPr userDrawn="1"/>
        </p:nvSpPr>
        <p:spPr>
          <a:xfrm>
            <a:off x="0" y="2095"/>
            <a:ext cx="12217400" cy="6860025"/>
          </a:xfrm>
          <a:prstGeom prst="rect">
            <a:avLst/>
          </a:prstGeom>
          <a:solidFill>
            <a:srgbClr val="AFABAB">
              <a:alpha val="50195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Rectangle"/>
          <p:cNvSpPr/>
          <p:nvPr/>
        </p:nvSpPr>
        <p:spPr>
          <a:xfrm>
            <a:off x="2587816" y="1301970"/>
            <a:ext cx="6767852" cy="602356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Rectangle"/>
          <p:cNvSpPr/>
          <p:nvPr userDrawn="1"/>
        </p:nvSpPr>
        <p:spPr>
          <a:xfrm>
            <a:off x="2587816" y="2008581"/>
            <a:ext cx="6767852" cy="602356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Rectangle"/>
          <p:cNvSpPr/>
          <p:nvPr userDrawn="1"/>
        </p:nvSpPr>
        <p:spPr>
          <a:xfrm>
            <a:off x="2587816" y="2715192"/>
            <a:ext cx="6767852" cy="602355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Rectangle"/>
          <p:cNvSpPr/>
          <p:nvPr userDrawn="1"/>
        </p:nvSpPr>
        <p:spPr>
          <a:xfrm>
            <a:off x="2587815" y="3421803"/>
            <a:ext cx="6767851" cy="602356"/>
          </a:xfrm>
          <a:prstGeom prst="rect">
            <a:avLst/>
          </a:prstGeom>
          <a:solidFill>
            <a:srgbClr val="1E428B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Rectangle"/>
          <p:cNvSpPr/>
          <p:nvPr userDrawn="1"/>
        </p:nvSpPr>
        <p:spPr>
          <a:xfrm>
            <a:off x="2587816" y="4128413"/>
            <a:ext cx="6767852" cy="602356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Rectangle"/>
          <p:cNvSpPr/>
          <p:nvPr userDrawn="1"/>
        </p:nvSpPr>
        <p:spPr>
          <a:xfrm>
            <a:off x="2587813" y="4835025"/>
            <a:ext cx="6767851" cy="602355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Rectangle"/>
          <p:cNvSpPr/>
          <p:nvPr userDrawn="1"/>
        </p:nvSpPr>
        <p:spPr>
          <a:xfrm>
            <a:off x="2587816" y="5541635"/>
            <a:ext cx="6767852" cy="602355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999657" y="2093859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2</a:t>
            </a:r>
          </a:p>
        </p:txBody>
      </p:sp>
      <p:sp>
        <p:nvSpPr>
          <p:cNvPr id="13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83410" y="2800469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3</a:t>
            </a:r>
          </a:p>
        </p:txBody>
      </p:sp>
      <p:sp>
        <p:nvSpPr>
          <p:cNvPr id="14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983406" y="3507081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4</a:t>
            </a:r>
          </a:p>
        </p:txBody>
      </p:sp>
      <p:sp>
        <p:nvSpPr>
          <p:cNvPr id="15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83406" y="4213691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5</a:t>
            </a:r>
          </a:p>
        </p:txBody>
      </p:sp>
      <p:sp>
        <p:nvSpPr>
          <p:cNvPr id="16" name="Espaço Reservado para Texto 2"/>
          <p:cNvSpPr>
            <a:spLocks noGrp="1"/>
          </p:cNvSpPr>
          <p:nvPr>
            <p:ph type="body" sz="quarter" idx="14" hasCustomPrompt="1"/>
          </p:nvPr>
        </p:nvSpPr>
        <p:spPr>
          <a:xfrm>
            <a:off x="2983410" y="4920302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6</a:t>
            </a:r>
          </a:p>
        </p:txBody>
      </p:sp>
      <p:sp>
        <p:nvSpPr>
          <p:cNvPr id="17" name="Espaço Reservado para Texto 2"/>
          <p:cNvSpPr>
            <a:spLocks noGrp="1"/>
          </p:cNvSpPr>
          <p:nvPr>
            <p:ph type="body" sz="quarter" idx="15" hasCustomPrompt="1"/>
          </p:nvPr>
        </p:nvSpPr>
        <p:spPr>
          <a:xfrm>
            <a:off x="2983406" y="5626912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7</a:t>
            </a:r>
          </a:p>
        </p:txBody>
      </p:sp>
      <p:sp>
        <p:nvSpPr>
          <p:cNvPr id="18" name="Espaço Reservado para Texto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3406" y="1387248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1</a:t>
            </a:r>
          </a:p>
        </p:txBody>
      </p:sp>
    </p:spTree>
    <p:extLst>
      <p:ext uri="{BB962C8B-B14F-4D97-AF65-F5344CB8AC3E}">
        <p14:creationId xmlns:p14="http://schemas.microsoft.com/office/powerpoint/2010/main" val="304389453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6" descr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4227"/>
            <a:ext cx="12217402" cy="6843774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Retângulo 7"/>
          <p:cNvSpPr/>
          <p:nvPr userDrawn="1"/>
        </p:nvSpPr>
        <p:spPr>
          <a:xfrm>
            <a:off x="0" y="2095"/>
            <a:ext cx="12217400" cy="6860025"/>
          </a:xfrm>
          <a:prstGeom prst="rect">
            <a:avLst/>
          </a:prstGeom>
          <a:solidFill>
            <a:srgbClr val="AFABAB">
              <a:alpha val="50195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Rectangle"/>
          <p:cNvSpPr/>
          <p:nvPr/>
        </p:nvSpPr>
        <p:spPr>
          <a:xfrm>
            <a:off x="2587816" y="1301970"/>
            <a:ext cx="6767852" cy="602356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Rectangle"/>
          <p:cNvSpPr/>
          <p:nvPr userDrawn="1"/>
        </p:nvSpPr>
        <p:spPr>
          <a:xfrm>
            <a:off x="2587816" y="2008581"/>
            <a:ext cx="6767852" cy="602356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Rectangle"/>
          <p:cNvSpPr/>
          <p:nvPr userDrawn="1"/>
        </p:nvSpPr>
        <p:spPr>
          <a:xfrm>
            <a:off x="2587816" y="2715192"/>
            <a:ext cx="6767852" cy="602355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Rectangle"/>
          <p:cNvSpPr/>
          <p:nvPr userDrawn="1"/>
        </p:nvSpPr>
        <p:spPr>
          <a:xfrm>
            <a:off x="2587815" y="3421803"/>
            <a:ext cx="6767851" cy="602356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Rectangle"/>
          <p:cNvSpPr/>
          <p:nvPr userDrawn="1"/>
        </p:nvSpPr>
        <p:spPr>
          <a:xfrm>
            <a:off x="2587816" y="4128413"/>
            <a:ext cx="6767852" cy="602356"/>
          </a:xfrm>
          <a:prstGeom prst="rect">
            <a:avLst/>
          </a:prstGeom>
          <a:solidFill>
            <a:srgbClr val="1E428B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Rectangle"/>
          <p:cNvSpPr/>
          <p:nvPr userDrawn="1"/>
        </p:nvSpPr>
        <p:spPr>
          <a:xfrm>
            <a:off x="2587813" y="4835025"/>
            <a:ext cx="6767851" cy="602355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Rectangle"/>
          <p:cNvSpPr/>
          <p:nvPr userDrawn="1"/>
        </p:nvSpPr>
        <p:spPr>
          <a:xfrm>
            <a:off x="2587816" y="5541635"/>
            <a:ext cx="6767852" cy="602355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999657" y="2093859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2</a:t>
            </a:r>
          </a:p>
        </p:txBody>
      </p:sp>
      <p:sp>
        <p:nvSpPr>
          <p:cNvPr id="13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83410" y="2800469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3</a:t>
            </a:r>
          </a:p>
        </p:txBody>
      </p:sp>
      <p:sp>
        <p:nvSpPr>
          <p:cNvPr id="14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983406" y="3507081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4</a:t>
            </a:r>
          </a:p>
        </p:txBody>
      </p:sp>
      <p:sp>
        <p:nvSpPr>
          <p:cNvPr id="15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83406" y="4213691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5</a:t>
            </a:r>
          </a:p>
        </p:txBody>
      </p:sp>
      <p:sp>
        <p:nvSpPr>
          <p:cNvPr id="16" name="Espaço Reservado para Texto 2"/>
          <p:cNvSpPr>
            <a:spLocks noGrp="1"/>
          </p:cNvSpPr>
          <p:nvPr>
            <p:ph type="body" sz="quarter" idx="14" hasCustomPrompt="1"/>
          </p:nvPr>
        </p:nvSpPr>
        <p:spPr>
          <a:xfrm>
            <a:off x="2983410" y="4920302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6</a:t>
            </a:r>
          </a:p>
        </p:txBody>
      </p:sp>
      <p:sp>
        <p:nvSpPr>
          <p:cNvPr id="17" name="Espaço Reservado para Texto 2"/>
          <p:cNvSpPr>
            <a:spLocks noGrp="1"/>
          </p:cNvSpPr>
          <p:nvPr>
            <p:ph type="body" sz="quarter" idx="15" hasCustomPrompt="1"/>
          </p:nvPr>
        </p:nvSpPr>
        <p:spPr>
          <a:xfrm>
            <a:off x="2983406" y="5626912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7</a:t>
            </a:r>
          </a:p>
        </p:txBody>
      </p:sp>
      <p:sp>
        <p:nvSpPr>
          <p:cNvPr id="18" name="Espaço Reservado para Texto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3406" y="1387248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1</a:t>
            </a:r>
          </a:p>
        </p:txBody>
      </p:sp>
    </p:spTree>
    <p:extLst>
      <p:ext uri="{BB962C8B-B14F-4D97-AF65-F5344CB8AC3E}">
        <p14:creationId xmlns:p14="http://schemas.microsoft.com/office/powerpoint/2010/main" val="229454430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6" descr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4227"/>
            <a:ext cx="12217402" cy="6843774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Retângulo 7"/>
          <p:cNvSpPr/>
          <p:nvPr userDrawn="1"/>
        </p:nvSpPr>
        <p:spPr>
          <a:xfrm>
            <a:off x="0" y="2095"/>
            <a:ext cx="12217400" cy="6860025"/>
          </a:xfrm>
          <a:prstGeom prst="rect">
            <a:avLst/>
          </a:prstGeom>
          <a:solidFill>
            <a:srgbClr val="AFABAB">
              <a:alpha val="50195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Rectangle"/>
          <p:cNvSpPr/>
          <p:nvPr/>
        </p:nvSpPr>
        <p:spPr>
          <a:xfrm>
            <a:off x="2587816" y="1301970"/>
            <a:ext cx="6767852" cy="602356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Rectangle"/>
          <p:cNvSpPr/>
          <p:nvPr userDrawn="1"/>
        </p:nvSpPr>
        <p:spPr>
          <a:xfrm>
            <a:off x="2587816" y="2008581"/>
            <a:ext cx="6767852" cy="602356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Rectangle"/>
          <p:cNvSpPr/>
          <p:nvPr userDrawn="1"/>
        </p:nvSpPr>
        <p:spPr>
          <a:xfrm>
            <a:off x="2587816" y="2715192"/>
            <a:ext cx="6767852" cy="602355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Rectangle"/>
          <p:cNvSpPr/>
          <p:nvPr userDrawn="1"/>
        </p:nvSpPr>
        <p:spPr>
          <a:xfrm>
            <a:off x="2587815" y="3421803"/>
            <a:ext cx="6767851" cy="602356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Rectangle"/>
          <p:cNvSpPr/>
          <p:nvPr userDrawn="1"/>
        </p:nvSpPr>
        <p:spPr>
          <a:xfrm>
            <a:off x="2587816" y="4128413"/>
            <a:ext cx="6767852" cy="602356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Rectangle"/>
          <p:cNvSpPr/>
          <p:nvPr userDrawn="1"/>
        </p:nvSpPr>
        <p:spPr>
          <a:xfrm>
            <a:off x="2587813" y="4835025"/>
            <a:ext cx="6767851" cy="602355"/>
          </a:xfrm>
          <a:prstGeom prst="rect">
            <a:avLst/>
          </a:prstGeom>
          <a:solidFill>
            <a:srgbClr val="1E428B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Rectangle"/>
          <p:cNvSpPr/>
          <p:nvPr userDrawn="1"/>
        </p:nvSpPr>
        <p:spPr>
          <a:xfrm>
            <a:off x="2587816" y="5541635"/>
            <a:ext cx="6767852" cy="602355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999657" y="2093859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2</a:t>
            </a:r>
          </a:p>
        </p:txBody>
      </p:sp>
      <p:sp>
        <p:nvSpPr>
          <p:cNvPr id="13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83410" y="2800469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3</a:t>
            </a:r>
          </a:p>
        </p:txBody>
      </p:sp>
      <p:sp>
        <p:nvSpPr>
          <p:cNvPr id="14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983406" y="3507081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4</a:t>
            </a:r>
          </a:p>
        </p:txBody>
      </p:sp>
      <p:sp>
        <p:nvSpPr>
          <p:cNvPr id="15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83406" y="4213691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5</a:t>
            </a:r>
          </a:p>
        </p:txBody>
      </p:sp>
      <p:sp>
        <p:nvSpPr>
          <p:cNvPr id="16" name="Espaço Reservado para Texto 2"/>
          <p:cNvSpPr>
            <a:spLocks noGrp="1"/>
          </p:cNvSpPr>
          <p:nvPr>
            <p:ph type="body" sz="quarter" idx="14" hasCustomPrompt="1"/>
          </p:nvPr>
        </p:nvSpPr>
        <p:spPr>
          <a:xfrm>
            <a:off x="2983410" y="4920302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6</a:t>
            </a:r>
          </a:p>
        </p:txBody>
      </p:sp>
      <p:sp>
        <p:nvSpPr>
          <p:cNvPr id="17" name="Espaço Reservado para Texto 2"/>
          <p:cNvSpPr>
            <a:spLocks noGrp="1"/>
          </p:cNvSpPr>
          <p:nvPr>
            <p:ph type="body" sz="quarter" idx="15" hasCustomPrompt="1"/>
          </p:nvPr>
        </p:nvSpPr>
        <p:spPr>
          <a:xfrm>
            <a:off x="2983406" y="5626912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7</a:t>
            </a:r>
          </a:p>
        </p:txBody>
      </p:sp>
      <p:sp>
        <p:nvSpPr>
          <p:cNvPr id="18" name="Espaço Reservado para Texto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3406" y="1387248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1</a:t>
            </a:r>
          </a:p>
        </p:txBody>
      </p:sp>
    </p:spTree>
    <p:extLst>
      <p:ext uri="{BB962C8B-B14F-4D97-AF65-F5344CB8AC3E}">
        <p14:creationId xmlns:p14="http://schemas.microsoft.com/office/powerpoint/2010/main" val="28890511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6" descr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4227"/>
            <a:ext cx="12217402" cy="6843774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Retângulo 7"/>
          <p:cNvSpPr/>
          <p:nvPr userDrawn="1"/>
        </p:nvSpPr>
        <p:spPr>
          <a:xfrm>
            <a:off x="0" y="2095"/>
            <a:ext cx="12217400" cy="6860025"/>
          </a:xfrm>
          <a:prstGeom prst="rect">
            <a:avLst/>
          </a:prstGeom>
          <a:solidFill>
            <a:srgbClr val="AFABAB">
              <a:alpha val="50195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Rectangle"/>
          <p:cNvSpPr/>
          <p:nvPr/>
        </p:nvSpPr>
        <p:spPr>
          <a:xfrm>
            <a:off x="2587816" y="1301970"/>
            <a:ext cx="6767852" cy="602356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Rectangle"/>
          <p:cNvSpPr/>
          <p:nvPr userDrawn="1"/>
        </p:nvSpPr>
        <p:spPr>
          <a:xfrm>
            <a:off x="2587816" y="2008581"/>
            <a:ext cx="6767852" cy="602356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Rectangle"/>
          <p:cNvSpPr/>
          <p:nvPr userDrawn="1"/>
        </p:nvSpPr>
        <p:spPr>
          <a:xfrm>
            <a:off x="2587816" y="2715192"/>
            <a:ext cx="6767852" cy="602355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Rectangle"/>
          <p:cNvSpPr/>
          <p:nvPr userDrawn="1"/>
        </p:nvSpPr>
        <p:spPr>
          <a:xfrm>
            <a:off x="2587815" y="3421803"/>
            <a:ext cx="6767851" cy="602356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Rectangle"/>
          <p:cNvSpPr/>
          <p:nvPr userDrawn="1"/>
        </p:nvSpPr>
        <p:spPr>
          <a:xfrm>
            <a:off x="2587816" y="4128413"/>
            <a:ext cx="6767852" cy="602356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Rectangle"/>
          <p:cNvSpPr/>
          <p:nvPr userDrawn="1"/>
        </p:nvSpPr>
        <p:spPr>
          <a:xfrm>
            <a:off x="2587813" y="4835025"/>
            <a:ext cx="6767851" cy="602355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Rectangle"/>
          <p:cNvSpPr/>
          <p:nvPr userDrawn="1"/>
        </p:nvSpPr>
        <p:spPr>
          <a:xfrm>
            <a:off x="2587816" y="5541635"/>
            <a:ext cx="6767852" cy="602355"/>
          </a:xfrm>
          <a:prstGeom prst="rect">
            <a:avLst/>
          </a:prstGeom>
          <a:solidFill>
            <a:srgbClr val="1E428B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999657" y="2093859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2</a:t>
            </a:r>
          </a:p>
        </p:txBody>
      </p:sp>
      <p:sp>
        <p:nvSpPr>
          <p:cNvPr id="13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83410" y="2800469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3</a:t>
            </a:r>
          </a:p>
        </p:txBody>
      </p:sp>
      <p:sp>
        <p:nvSpPr>
          <p:cNvPr id="14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983406" y="3507081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4</a:t>
            </a:r>
          </a:p>
        </p:txBody>
      </p:sp>
      <p:sp>
        <p:nvSpPr>
          <p:cNvPr id="15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83406" y="4213691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5</a:t>
            </a:r>
          </a:p>
        </p:txBody>
      </p:sp>
      <p:sp>
        <p:nvSpPr>
          <p:cNvPr id="16" name="Espaço Reservado para Texto 2"/>
          <p:cNvSpPr>
            <a:spLocks noGrp="1"/>
          </p:cNvSpPr>
          <p:nvPr>
            <p:ph type="body" sz="quarter" idx="14" hasCustomPrompt="1"/>
          </p:nvPr>
        </p:nvSpPr>
        <p:spPr>
          <a:xfrm>
            <a:off x="2983410" y="4920302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6</a:t>
            </a:r>
          </a:p>
        </p:txBody>
      </p:sp>
      <p:sp>
        <p:nvSpPr>
          <p:cNvPr id="17" name="Espaço Reservado para Texto 2"/>
          <p:cNvSpPr>
            <a:spLocks noGrp="1"/>
          </p:cNvSpPr>
          <p:nvPr>
            <p:ph type="body" sz="quarter" idx="15" hasCustomPrompt="1"/>
          </p:nvPr>
        </p:nvSpPr>
        <p:spPr>
          <a:xfrm>
            <a:off x="2983406" y="5626912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7</a:t>
            </a:r>
          </a:p>
        </p:txBody>
      </p:sp>
      <p:sp>
        <p:nvSpPr>
          <p:cNvPr id="18" name="Espaço Reservado para Texto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3406" y="1387248"/>
            <a:ext cx="5976664" cy="431800"/>
          </a:xfrm>
        </p:spPr>
        <p:txBody>
          <a:bodyPr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 Seção 1</a:t>
            </a:r>
          </a:p>
        </p:txBody>
      </p:sp>
    </p:spTree>
    <p:extLst>
      <p:ext uri="{BB962C8B-B14F-4D97-AF65-F5344CB8AC3E}">
        <p14:creationId xmlns:p14="http://schemas.microsoft.com/office/powerpoint/2010/main" val="327149677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04664"/>
            <a:ext cx="1259738" cy="25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1552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viso de Restri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Body Level One…"/>
          <p:cNvSpPr>
            <a:spLocks noGrp="1"/>
          </p:cNvSpPr>
          <p:nvPr>
            <p:ph type="body" sz="quarter" idx="1" hasCustomPrompt="1"/>
          </p:nvPr>
        </p:nvSpPr>
        <p:spPr>
          <a:xfrm>
            <a:off x="911424" y="6309320"/>
            <a:ext cx="10488488" cy="3617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  <a:lvl2pPr marL="571500" indent="-114300" algn="r">
              <a:buFontTx/>
              <a:defRPr sz="1200"/>
            </a:lvl2pPr>
            <a:lvl3pPr marL="1051560" indent="-137160" algn="r">
              <a:buFontTx/>
              <a:defRPr sz="1200"/>
            </a:lvl3pPr>
            <a:lvl4pPr marL="1524000" indent="-152400" algn="r">
              <a:buFontTx/>
              <a:defRPr sz="1200"/>
            </a:lvl4pPr>
            <a:lvl5pPr marL="1981200" indent="-152400" algn="r">
              <a:buFontTx/>
              <a:defRPr sz="1200"/>
            </a:lvl5pPr>
          </a:lstStyle>
          <a:p>
            <a:r>
              <a:rPr lang="pt-BR"/>
              <a:t>Classificação: Controlado. Restrição de acesso: Empresas dos Sistema BNDES. Uso no âmbito interno | Unidade Gestora: Área/</a:t>
            </a:r>
            <a:r>
              <a:rPr lang="pt-BR" err="1"/>
              <a:t>Depto</a:t>
            </a:r>
            <a:r>
              <a:rPr lang="pt-BR"/>
              <a:t>/Gerência</a:t>
            </a:r>
            <a:endParaRPr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04664"/>
            <a:ext cx="1259738" cy="25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0659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9259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9" y="-3575"/>
            <a:ext cx="12198349" cy="686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2887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iso de Restri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3"/>
          <p:cNvSpPr>
            <a:spLocks noGrp="1"/>
          </p:cNvSpPr>
          <p:nvPr>
            <p:ph sz="quarter" idx="12" hasCustomPrompt="1"/>
          </p:nvPr>
        </p:nvSpPr>
        <p:spPr>
          <a:xfrm>
            <a:off x="-312712" y="6405246"/>
            <a:ext cx="12057681" cy="46799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pt-BR" altLang="pt-BR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Classificação:</a:t>
            </a:r>
            <a:r>
              <a:rPr lang="pt-BR" altLang="pt-BR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Documento controlado   </a:t>
            </a:r>
            <a:r>
              <a:rPr lang="pt-BR" altLang="pt-BR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Restrição de acesso:</a:t>
            </a:r>
            <a:r>
              <a:rPr lang="pt-BR" altLang="pt-BR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xxxxx</a:t>
            </a:r>
            <a:r>
              <a:rPr lang="pt-BR" altLang="pt-BR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t-BR" altLang="pt-BR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 Gestora:</a:t>
            </a:r>
            <a:r>
              <a:rPr lang="pt-BR" altLang="pt-BR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XX/XXXX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43951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" y="0"/>
            <a:ext cx="12223877" cy="687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8472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4200"/>
            <a:ext cx="12288688" cy="7113600"/>
          </a:xfrm>
          <a:prstGeom prst="rect">
            <a:avLst/>
          </a:prstGeom>
        </p:spPr>
      </p:pic>
      <p:sp>
        <p:nvSpPr>
          <p:cNvPr id="3" name="Retângulo 2"/>
          <p:cNvSpPr/>
          <p:nvPr userDrawn="1"/>
        </p:nvSpPr>
        <p:spPr>
          <a:xfrm>
            <a:off x="0" y="-84200"/>
            <a:ext cx="12288688" cy="711360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04664"/>
            <a:ext cx="1259738" cy="25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3823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294"/>
            <a:ext cx="12300536" cy="6893294"/>
          </a:xfrm>
          <a:prstGeom prst="rect">
            <a:avLst/>
          </a:prstGeom>
        </p:spPr>
      </p:pic>
      <p:sp>
        <p:nvSpPr>
          <p:cNvPr id="3" name="Retângulo 2"/>
          <p:cNvSpPr/>
          <p:nvPr userDrawn="1"/>
        </p:nvSpPr>
        <p:spPr>
          <a:xfrm>
            <a:off x="-930" y="-27384"/>
            <a:ext cx="12301466" cy="6885384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04664"/>
            <a:ext cx="1259738" cy="25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22429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6688" y="-99391"/>
            <a:ext cx="12301466" cy="6984776"/>
          </a:xfrm>
          <a:prstGeom prst="rect">
            <a:avLst/>
          </a:prstGeom>
        </p:spPr>
      </p:pic>
      <p:sp>
        <p:nvSpPr>
          <p:cNvPr id="7" name="Retângulo 6"/>
          <p:cNvSpPr/>
          <p:nvPr userDrawn="1"/>
        </p:nvSpPr>
        <p:spPr>
          <a:xfrm>
            <a:off x="-96688" y="-99391"/>
            <a:ext cx="12301466" cy="6984775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04664"/>
            <a:ext cx="1259738" cy="25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96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 preferRelativeResize="0"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3389"/>
            <a:ext cx="12192000" cy="6984775"/>
          </a:xfrm>
          <a:prstGeom prst="rect">
            <a:avLst/>
          </a:prstGeom>
        </p:spPr>
      </p:pic>
      <p:sp>
        <p:nvSpPr>
          <p:cNvPr id="7" name="Retângulo 6"/>
          <p:cNvSpPr/>
          <p:nvPr userDrawn="1"/>
        </p:nvSpPr>
        <p:spPr>
          <a:xfrm>
            <a:off x="0" y="-63389"/>
            <a:ext cx="12192000" cy="6984775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04664"/>
            <a:ext cx="1259738" cy="25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5824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" name="Imagem 13" descr="Imagem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6593"/>
            <a:ext cx="12192000" cy="549704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tângulo 3"/>
          <p:cNvSpPr/>
          <p:nvPr userDrawn="1"/>
        </p:nvSpPr>
        <p:spPr>
          <a:xfrm>
            <a:off x="0" y="-16593"/>
            <a:ext cx="12193201" cy="5513795"/>
          </a:xfrm>
          <a:prstGeom prst="rect">
            <a:avLst/>
          </a:prstGeom>
          <a:solidFill>
            <a:srgbClr val="1E428B">
              <a:alpha val="8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" name="Imagem 14" descr="Imagem 1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192" y="5805264"/>
            <a:ext cx="3990698" cy="70040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7" name="CaixaDeTexto 15"/>
          <p:cNvSpPr/>
          <p:nvPr userDrawn="1"/>
        </p:nvSpPr>
        <p:spPr>
          <a:xfrm>
            <a:off x="8899500" y="1160377"/>
            <a:ext cx="2989131" cy="2268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/>
          <a:p>
            <a:pPr>
              <a:lnSpc>
                <a:spcPct val="200000"/>
              </a:lnSpc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facebook.com/</a:t>
            </a:r>
            <a:r>
              <a:rPr err="1"/>
              <a:t>bndes.imprensa</a:t>
            </a:r>
            <a:endParaRPr/>
          </a:p>
          <a:p>
            <a:pPr>
              <a:lnSpc>
                <a:spcPct val="200000"/>
              </a:lnSpc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twitter.com/</a:t>
            </a:r>
            <a:r>
              <a:rPr err="1"/>
              <a:t>bndes_imprensa</a:t>
            </a:r>
            <a:endParaRPr/>
          </a:p>
          <a:p>
            <a:pPr>
              <a:lnSpc>
                <a:spcPct val="200000"/>
              </a:lnSpc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youtube.com/</a:t>
            </a:r>
            <a:r>
              <a:rPr err="1"/>
              <a:t>bndesgovbr</a:t>
            </a:r>
            <a:endParaRPr/>
          </a:p>
          <a:p>
            <a:pPr>
              <a:lnSpc>
                <a:spcPct val="200000"/>
              </a:lnSpc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slideshare.net/</a:t>
            </a:r>
            <a:r>
              <a:rPr err="1"/>
              <a:t>bndes</a:t>
            </a:r>
            <a:endParaRPr/>
          </a:p>
        </p:txBody>
      </p:sp>
      <p:pic>
        <p:nvPicPr>
          <p:cNvPr id="8" name="Imagem 16" descr="Imagem 1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9"/>
          <a:stretch>
            <a:fillRect/>
          </a:stretch>
        </p:blipFill>
        <p:spPr>
          <a:xfrm>
            <a:off x="8291559" y="1198478"/>
            <a:ext cx="582178" cy="2148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m 17" descr="Imagem 17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3541" y="1102321"/>
            <a:ext cx="582179" cy="54130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CaixaDeTexto 18"/>
          <p:cNvSpPr/>
          <p:nvPr userDrawn="1"/>
        </p:nvSpPr>
        <p:spPr>
          <a:xfrm>
            <a:off x="5102365" y="1122950"/>
            <a:ext cx="3163431" cy="3746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/>
          <a:p>
            <a:pPr>
              <a:spcBef>
                <a:spcPts val="100"/>
              </a:spcBef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Portal BNDES</a:t>
            </a:r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www.bndes.gov.br</a:t>
            </a:r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spcBef>
                <a:spcPts val="100"/>
              </a:spcBef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err="1"/>
              <a:t>Atendimento</a:t>
            </a:r>
            <a:r>
              <a:t> </a:t>
            </a:r>
            <a:r>
              <a:rPr err="1"/>
              <a:t>Empresarial</a:t>
            </a:r>
            <a:endParaRPr/>
          </a:p>
          <a:p>
            <a:pPr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0800 702 6337</a:t>
            </a:r>
          </a:p>
          <a:p>
            <a:pPr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err="1"/>
              <a:t>Chamadas</a:t>
            </a:r>
            <a:r>
              <a:t> </a:t>
            </a:r>
            <a:r>
              <a:rPr err="1"/>
              <a:t>internacionais</a:t>
            </a:r>
            <a:endParaRPr/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+55 21 2172 6337 </a:t>
            </a:r>
          </a:p>
          <a:p>
            <a:pPr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spcBef>
                <a:spcPts val="100"/>
              </a:spcBef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err="1"/>
              <a:t>Ouvidoria</a:t>
            </a:r>
            <a:endParaRPr/>
          </a:p>
          <a:p>
            <a:pPr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0800 702 6307</a:t>
            </a:r>
          </a:p>
          <a:p>
            <a:pPr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www.bndes.gov.br/ouvidoria</a:t>
            </a:r>
          </a:p>
          <a:p>
            <a:pPr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err="1"/>
              <a:t>Fale</a:t>
            </a:r>
            <a:r>
              <a:t> </a:t>
            </a:r>
            <a:r>
              <a:rPr err="1"/>
              <a:t>Conosco</a:t>
            </a:r>
            <a:endParaRPr/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www.bndes.gov.br/faleconosco</a:t>
            </a:r>
          </a:p>
        </p:txBody>
      </p:sp>
      <p:pic>
        <p:nvPicPr>
          <p:cNvPr id="11" name="Imagem 19" descr="Imagem 19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91" y="3132914"/>
            <a:ext cx="427680" cy="427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m 20" descr="Imagem 20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91" y="1899573"/>
            <a:ext cx="427680" cy="427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m 21" descr="Imagem 21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73" y="4014925"/>
            <a:ext cx="434316" cy="43431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Retângulo 4"/>
          <p:cNvSpPr/>
          <p:nvPr userDrawn="1"/>
        </p:nvSpPr>
        <p:spPr>
          <a:xfrm>
            <a:off x="579669" y="1899285"/>
            <a:ext cx="5587921" cy="10284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>
              <a:lnSpc>
                <a:spcPts val="3200"/>
              </a:lnSpc>
              <a:spcBef>
                <a:spcPts val="900"/>
              </a:spcBef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err="1"/>
              <a:t>Obrigad</a:t>
            </a:r>
            <a:r>
              <a:rPr lang="pt-BR"/>
              <a:t>o</a:t>
            </a:r>
            <a:r>
              <a:rPr sz="2700"/>
              <a:t>.</a:t>
            </a:r>
            <a:endParaRPr lang="pt-BR" sz="2700"/>
          </a:p>
          <a:p>
            <a:pPr>
              <a:lnSpc>
                <a:spcPts val="3200"/>
              </a:lnSpc>
              <a:spcBef>
                <a:spcPts val="900"/>
              </a:spcBef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2000"/>
              <a:t>fulano@bndes.gov.br</a:t>
            </a:r>
            <a:endParaRPr sz="2000"/>
          </a:p>
        </p:txBody>
      </p:sp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317" y="6107276"/>
            <a:ext cx="3239859" cy="33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94313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" name="Imagem 13" descr="Imagem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6593"/>
            <a:ext cx="12192000" cy="549704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tângulo 3"/>
          <p:cNvSpPr/>
          <p:nvPr userDrawn="1"/>
        </p:nvSpPr>
        <p:spPr>
          <a:xfrm>
            <a:off x="0" y="-1"/>
            <a:ext cx="12193201" cy="5497203"/>
          </a:xfrm>
          <a:prstGeom prst="rect">
            <a:avLst/>
          </a:prstGeom>
          <a:solidFill>
            <a:srgbClr val="009933">
              <a:alpha val="8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Retângulo 4"/>
          <p:cNvSpPr/>
          <p:nvPr userDrawn="1"/>
        </p:nvSpPr>
        <p:spPr>
          <a:xfrm>
            <a:off x="579669" y="1899285"/>
            <a:ext cx="5587921" cy="10284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>
              <a:lnSpc>
                <a:spcPts val="3200"/>
              </a:lnSpc>
              <a:spcBef>
                <a:spcPts val="900"/>
              </a:spcBef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err="1"/>
              <a:t>Obrigad</a:t>
            </a:r>
            <a:r>
              <a:rPr lang="pt-BR"/>
              <a:t>o</a:t>
            </a:r>
            <a:r>
              <a:rPr sz="2700"/>
              <a:t>.</a:t>
            </a:r>
            <a:endParaRPr lang="pt-BR" sz="2700"/>
          </a:p>
          <a:p>
            <a:pPr>
              <a:lnSpc>
                <a:spcPts val="3200"/>
              </a:lnSpc>
              <a:spcBef>
                <a:spcPts val="900"/>
              </a:spcBef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2000"/>
              <a:t>fulano@bndes.gov.br</a:t>
            </a:r>
            <a:endParaRPr sz="2000"/>
          </a:p>
        </p:txBody>
      </p:sp>
      <p:pic>
        <p:nvPicPr>
          <p:cNvPr id="7" name="Imagem 17" descr="Imagem 1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35267" y="1102321"/>
            <a:ext cx="582179" cy="54130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aixaDeTexto 18"/>
          <p:cNvSpPr/>
          <p:nvPr userDrawn="1"/>
        </p:nvSpPr>
        <p:spPr>
          <a:xfrm>
            <a:off x="6474091" y="1122950"/>
            <a:ext cx="4701750" cy="3746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/>
          <a:p>
            <a:pPr>
              <a:spcBef>
                <a:spcPts val="100"/>
              </a:spcBef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Portal BNDES</a:t>
            </a:r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www.bndes.gov.br</a:t>
            </a:r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spcBef>
                <a:spcPts val="100"/>
              </a:spcBef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err="1"/>
              <a:t>Atendimento</a:t>
            </a:r>
            <a:r>
              <a:t> </a:t>
            </a:r>
            <a:r>
              <a:rPr err="1"/>
              <a:t>Empresarial</a:t>
            </a:r>
            <a:endParaRPr/>
          </a:p>
          <a:p>
            <a:pPr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0800 702 6337</a:t>
            </a:r>
          </a:p>
          <a:p>
            <a:pPr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err="1"/>
              <a:t>Chamadas</a:t>
            </a:r>
            <a:r>
              <a:t> </a:t>
            </a:r>
            <a:r>
              <a:rPr err="1"/>
              <a:t>internacionais</a:t>
            </a:r>
            <a:endParaRPr/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+55 21 2172 6337 </a:t>
            </a:r>
          </a:p>
          <a:p>
            <a:pPr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spcBef>
                <a:spcPts val="100"/>
              </a:spcBef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err="1"/>
              <a:t>Ouvidoria</a:t>
            </a:r>
            <a:endParaRPr/>
          </a:p>
          <a:p>
            <a:pPr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0800 702 6307</a:t>
            </a:r>
          </a:p>
          <a:p>
            <a:pPr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www.bndes.gov.br/ouvidoria</a:t>
            </a:r>
          </a:p>
          <a:p>
            <a:pPr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err="1"/>
              <a:t>Fale</a:t>
            </a:r>
            <a:r>
              <a:t> </a:t>
            </a:r>
            <a:r>
              <a:rPr err="1"/>
              <a:t>Conosco</a:t>
            </a:r>
            <a:endParaRPr/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www.bndes.gov.br/faleconosco</a:t>
            </a:r>
          </a:p>
        </p:txBody>
      </p:sp>
      <p:pic>
        <p:nvPicPr>
          <p:cNvPr id="9" name="Imagem 19" descr="Imagem 1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517" y="3132914"/>
            <a:ext cx="427680" cy="427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m 20" descr="Imagem 20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517" y="1899573"/>
            <a:ext cx="427680" cy="427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m 21" descr="Imagem 2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199" y="4014925"/>
            <a:ext cx="434316" cy="434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m 14" descr="Imagem 14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192" y="5805264"/>
            <a:ext cx="3990698" cy="70040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317" y="6107276"/>
            <a:ext cx="3239859" cy="33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1953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5041" y="359702"/>
            <a:ext cx="8055935" cy="746088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5650326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5041" y="359702"/>
            <a:ext cx="8055935" cy="746088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036854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5275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5405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iso de Restri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3"/>
          <p:cNvSpPr>
            <a:spLocks noGrp="1"/>
          </p:cNvSpPr>
          <p:nvPr>
            <p:ph sz="quarter" idx="12" hasCustomPrompt="1"/>
          </p:nvPr>
        </p:nvSpPr>
        <p:spPr>
          <a:xfrm>
            <a:off x="-312712" y="6405246"/>
            <a:ext cx="12057681" cy="46799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pt-BR" altLang="pt-BR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Classificação:</a:t>
            </a:r>
            <a:r>
              <a:rPr lang="pt-BR" altLang="pt-BR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Documento controlado   </a:t>
            </a:r>
            <a:r>
              <a:rPr lang="pt-BR" altLang="pt-BR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Restrição de acesso:</a:t>
            </a:r>
            <a:r>
              <a:rPr lang="pt-BR" altLang="pt-BR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xxxxx</a:t>
            </a:r>
            <a:r>
              <a:rPr lang="pt-BR" altLang="pt-BR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t-BR" altLang="pt-BR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 Gestora:</a:t>
            </a:r>
            <a:r>
              <a:rPr lang="pt-BR" altLang="pt-BR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XX/XXXX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47194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0882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iso de Restri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3"/>
          <p:cNvSpPr>
            <a:spLocks noGrp="1"/>
          </p:cNvSpPr>
          <p:nvPr>
            <p:ph sz="quarter" idx="12" hasCustomPrompt="1"/>
          </p:nvPr>
        </p:nvSpPr>
        <p:spPr>
          <a:xfrm>
            <a:off x="0" y="6377940"/>
            <a:ext cx="12057681" cy="46799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pt-BR" altLang="pt-BR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Classificação:</a:t>
            </a:r>
            <a:r>
              <a:rPr lang="pt-BR" altLang="pt-BR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Documento controlado   </a:t>
            </a:r>
            <a:r>
              <a:rPr lang="pt-BR" altLang="pt-BR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Restrição de acesso:</a:t>
            </a:r>
            <a:r>
              <a:rPr lang="pt-BR" altLang="pt-BR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xxxxx</a:t>
            </a:r>
            <a:r>
              <a:rPr lang="pt-BR" altLang="pt-BR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t-BR" altLang="pt-BR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 Gestora:</a:t>
            </a:r>
            <a:r>
              <a:rPr lang="pt-BR" altLang="pt-BR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XX/XXXX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50718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627868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iso de Restri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3"/>
          <p:cNvSpPr>
            <a:spLocks noGrp="1"/>
          </p:cNvSpPr>
          <p:nvPr>
            <p:ph sz="quarter" idx="12" hasCustomPrompt="1"/>
          </p:nvPr>
        </p:nvSpPr>
        <p:spPr>
          <a:xfrm>
            <a:off x="0" y="6377940"/>
            <a:ext cx="12057681" cy="46799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pt-BR" altLang="pt-BR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Classificação:</a:t>
            </a:r>
            <a:r>
              <a:rPr lang="pt-BR" altLang="pt-BR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Documento controlado   </a:t>
            </a:r>
            <a:r>
              <a:rPr lang="pt-BR" altLang="pt-BR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Restrição de acesso:</a:t>
            </a:r>
            <a:r>
              <a:rPr lang="pt-BR" altLang="pt-BR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xxxxx</a:t>
            </a:r>
            <a:r>
              <a:rPr lang="pt-BR" altLang="pt-BR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t-BR" altLang="pt-BR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 Gestora:</a:t>
            </a:r>
            <a:r>
              <a:rPr lang="pt-BR" altLang="pt-BR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XX/XXXX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4856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3"/>
          <p:cNvSpPr/>
          <p:nvPr/>
        </p:nvSpPr>
        <p:spPr>
          <a:xfrm>
            <a:off x="-54587" y="-27384"/>
            <a:ext cx="7200002" cy="6902626"/>
          </a:xfrm>
          <a:prstGeom prst="rect">
            <a:avLst/>
          </a:prstGeom>
          <a:solidFill>
            <a:schemeClr val="accent2"/>
          </a:solidFill>
          <a:ln w="12700">
            <a:solidFill>
              <a:srgbClr val="005187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" name="Imagem 28" descr="Imagem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903" y="0"/>
            <a:ext cx="5041898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2" y="620688"/>
            <a:ext cx="2004846" cy="807987"/>
          </a:xfrm>
          <a:prstGeom prst="rect">
            <a:avLst/>
          </a:prstGeom>
        </p:spPr>
      </p:pic>
      <p:sp>
        <p:nvSpPr>
          <p:cNvPr id="7" name="Espaço Reservado para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562762" y="2708920"/>
            <a:ext cx="4450986" cy="1296988"/>
          </a:xfrm>
        </p:spPr>
        <p:txBody>
          <a:bodyPr/>
          <a:lstStyle>
            <a:lvl1pPr marL="0" indent="0">
              <a:lnSpc>
                <a:spcPct val="150000"/>
              </a:lnSpc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CLIQUE PARA EDITAR </a:t>
            </a:r>
          </a:p>
          <a:p>
            <a:pPr lvl="0"/>
            <a:r>
              <a:rPr lang="pt-BR"/>
              <a:t>O TEXTO MESTRE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B3E5D01-4B8A-4D7F-97D4-DD9B0869A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0096" y="0"/>
            <a:ext cx="5231904" cy="6858000"/>
          </a:xfrm>
          <a:prstGeom prst="rect">
            <a:avLst/>
          </a:prstGeom>
        </p:spPr>
      </p:pic>
      <p:sp>
        <p:nvSpPr>
          <p:cNvPr id="9" name="Retângulo 4">
            <a:extLst>
              <a:ext uri="{FF2B5EF4-FFF2-40B4-BE49-F238E27FC236}">
                <a16:creationId xmlns:a16="http://schemas.microsoft.com/office/drawing/2014/main" id="{ECC65FB6-B024-4DB5-8D79-435D14FDD332}"/>
              </a:ext>
            </a:extLst>
          </p:cNvPr>
          <p:cNvSpPr/>
          <p:nvPr userDrawn="1"/>
        </p:nvSpPr>
        <p:spPr>
          <a:xfrm>
            <a:off x="-1" y="0"/>
            <a:ext cx="7200002" cy="6858000"/>
          </a:xfrm>
          <a:prstGeom prst="rect">
            <a:avLst/>
          </a:prstGeom>
          <a:solidFill>
            <a:srgbClr val="1E428B"/>
          </a:solidFill>
          <a:ln w="12700">
            <a:solidFill>
              <a:srgbClr val="005187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917027B-DB47-4D04-963E-6C1D033AD0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2" y="620688"/>
            <a:ext cx="2004846" cy="80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498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ody Level One…"/>
          <p:cNvSpPr>
            <a:spLocks noGrp="1"/>
          </p:cNvSpPr>
          <p:nvPr>
            <p:ph type="body" sz="quarter" idx="1"/>
          </p:nvPr>
        </p:nvSpPr>
        <p:spPr>
          <a:xfrm>
            <a:off x="0" y="6377940"/>
            <a:ext cx="12057682" cy="4679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SzTx/>
              <a:buFontTx/>
              <a:buNone/>
              <a:defRPr sz="1200"/>
            </a:lvl1pPr>
            <a:lvl2pPr marL="571500" indent="-114300" algn="r">
              <a:buFontTx/>
              <a:defRPr sz="1200"/>
            </a:lvl2pPr>
            <a:lvl3pPr marL="1051560" indent="-137160" algn="r">
              <a:buFontTx/>
              <a:defRPr sz="1200"/>
            </a:lvl3pPr>
            <a:lvl4pPr marL="1524000" indent="-152400" algn="r">
              <a:buFontTx/>
              <a:defRPr sz="1200"/>
            </a:lvl4pPr>
            <a:lvl5pPr marL="1981200" indent="-152400" algn="r">
              <a:buFontTx/>
              <a:defRPr sz="12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2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060433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>
            <a:spLocks noGrp="1"/>
          </p:cNvSpPr>
          <p:nvPr>
            <p:ph type="sldNum" sz="quarter" idx="2"/>
          </p:nvPr>
        </p:nvSpPr>
        <p:spPr>
          <a:xfrm>
            <a:off x="11118357" y="6269071"/>
            <a:ext cx="990352" cy="376595"/>
          </a:xfrm>
          <a:prstGeom prst="rect">
            <a:avLst/>
          </a:prstGeom>
        </p:spPr>
        <p:txBody>
          <a:bodyPr/>
          <a:lstStyle/>
          <a:p>
            <a:pPr algn="ctr"/>
            <a:fld id="{86CB4B4D-7CA3-9044-876B-883B54F8677D}" type="slidenum">
              <a:rPr lang="pt-BR" smtClean="0"/>
              <a:pPr algn="ctr"/>
              <a:t>‹nº›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22039BB-0E05-4879-88C4-F82C6AC29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04664"/>
            <a:ext cx="1259738" cy="253168"/>
          </a:xfrm>
          <a:prstGeom prst="rect">
            <a:avLst/>
          </a:prstGeom>
        </p:spPr>
      </p:pic>
      <p:sp>
        <p:nvSpPr>
          <p:cNvPr id="6" name="Retângulo 28"/>
          <p:cNvSpPr/>
          <p:nvPr userDrawn="1"/>
        </p:nvSpPr>
        <p:spPr>
          <a:xfrm>
            <a:off x="-1" y="188640"/>
            <a:ext cx="7680177" cy="720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Retângulo 6"/>
          <p:cNvSpPr/>
          <p:nvPr userDrawn="1"/>
        </p:nvSpPr>
        <p:spPr>
          <a:xfrm>
            <a:off x="178630" y="260648"/>
            <a:ext cx="6925482" cy="475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v="urn:schemas-microsoft-com:mac:vml" xmlns:mc="http://schemas.openxmlformats.org/markup-compatibility/2006" xmlns="" val="1"/>
            </a:ext>
          </a:extLst>
        </p:spPr>
        <p:txBody>
          <a:bodyPr wrap="square" lIns="34286" tIns="34286" rIns="34286" bIns="34286" rtlCol="0">
            <a:spAutoFit/>
          </a:bodyPr>
          <a:lstStyle/>
          <a:p>
            <a:pPr defTabSz="914400">
              <a:spcBef>
                <a:spcPts val="4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2200" b="1">
              <a:solidFill>
                <a:srgbClr val="ACDED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198254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6" descr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363"/>
            <a:ext cx="12199755" cy="686236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tângulo 4"/>
          <p:cNvSpPr/>
          <p:nvPr userDrawn="1"/>
        </p:nvSpPr>
        <p:spPr>
          <a:xfrm>
            <a:off x="-1" y="-4363"/>
            <a:ext cx="12199755" cy="6862363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4977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10839DAF-EB1C-4D0F-9285-0F29C5D2F7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0096" y="0"/>
            <a:ext cx="5231904" cy="6858000"/>
          </a:xfrm>
          <a:prstGeom prst="rect">
            <a:avLst/>
          </a:prstGeom>
        </p:spPr>
      </p:pic>
      <p:sp>
        <p:nvSpPr>
          <p:cNvPr id="3" name="Retângulo 4"/>
          <p:cNvSpPr/>
          <p:nvPr userDrawn="1"/>
        </p:nvSpPr>
        <p:spPr>
          <a:xfrm>
            <a:off x="-1" y="0"/>
            <a:ext cx="7200002" cy="6858000"/>
          </a:xfrm>
          <a:prstGeom prst="rect">
            <a:avLst/>
          </a:prstGeom>
          <a:solidFill>
            <a:srgbClr val="1E428B"/>
          </a:solidFill>
          <a:ln w="12700">
            <a:solidFill>
              <a:srgbClr val="005187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" name="Imagem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2" y="620688"/>
            <a:ext cx="2004846" cy="807987"/>
          </a:xfrm>
          <a:prstGeom prst="rect">
            <a:avLst/>
          </a:prstGeom>
        </p:spPr>
      </p:pic>
      <p:sp>
        <p:nvSpPr>
          <p:cNvPr id="7" name="Espaço Reservado para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487551" y="2747962"/>
            <a:ext cx="3898900" cy="136207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CLIQUE PARA EDITAR O TÍTULO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3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228"/>
            <a:ext cx="12217401" cy="6843772"/>
          </a:xfrm>
          <a:prstGeom prst="rect">
            <a:avLst/>
          </a:prstGeom>
        </p:spPr>
      </p:pic>
      <p:sp>
        <p:nvSpPr>
          <p:cNvPr id="5" name="Retângulo 4"/>
          <p:cNvSpPr/>
          <p:nvPr userDrawn="1"/>
        </p:nvSpPr>
        <p:spPr>
          <a:xfrm>
            <a:off x="0" y="2096"/>
            <a:ext cx="12217400" cy="6860023"/>
          </a:xfrm>
          <a:prstGeom prst="rect">
            <a:avLst/>
          </a:prstGeom>
          <a:solidFill>
            <a:srgbClr val="AFABA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endParaRPr lang="pt-BR" kern="1200">
              <a:solidFill>
                <a:prstClr val="white"/>
              </a:solidFill>
            </a:endParaRPr>
          </a:p>
        </p:txBody>
      </p:sp>
      <p:sp>
        <p:nvSpPr>
          <p:cNvPr id="9" name="Espaço Reservado para Número de Slide 5"/>
          <p:cNvSpPr txBox="1">
            <a:spLocks/>
          </p:cNvSpPr>
          <p:nvPr userDrawn="1"/>
        </p:nvSpPr>
        <p:spPr>
          <a:xfrm>
            <a:off x="10488488" y="6300028"/>
            <a:ext cx="1259740" cy="369332"/>
          </a:xfrm>
          <a:prstGeom prst="rect">
            <a:avLst/>
          </a:prstGeom>
          <a:solidFill>
            <a:srgbClr val="009933"/>
          </a:solidFill>
          <a:ln w="12700">
            <a:miter lim="400000"/>
          </a:ln>
        </p:spPr>
        <p:txBody>
          <a:bodyPr wrap="squar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fld id="{1E0115E2-90F9-4582-BC60-6FF9A0E59819}" type="slidenum">
              <a:rPr lang="pt-BR" smtClean="0"/>
              <a:pPr lvl="0"/>
              <a:t>‹nº›</a:t>
            </a:fld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04664"/>
            <a:ext cx="1259738" cy="25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2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38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2"/>
          <p:cNvSpPr/>
          <p:nvPr/>
        </p:nvSpPr>
        <p:spPr>
          <a:xfrm>
            <a:off x="0" y="0"/>
            <a:ext cx="12192000" cy="67533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Title Text"/>
          <p:cNvSpPr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4" name="Body Level One…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5735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6" r:id="rId4"/>
    <p:sldLayoutId id="214748364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7" r:id="rId12"/>
    <p:sldLayoutId id="2147483688" r:id="rId13"/>
    <p:sldLayoutId id="2147483680" r:id="rId14"/>
    <p:sldLayoutId id="2147483681" r:id="rId15"/>
    <p:sldLayoutId id="2147483682" r:id="rId16"/>
    <p:sldLayoutId id="2147483684" r:id="rId17"/>
    <p:sldLayoutId id="2147483685" r:id="rId18"/>
    <p:sldLayoutId id="2147483686" r:id="rId19"/>
    <p:sldLayoutId id="2147483687" r:id="rId20"/>
    <p:sldLayoutId id="2147483678" r:id="rId21"/>
    <p:sldLayoutId id="2147483679" r:id="rId22"/>
    <p:sldLayoutId id="2147483720" r:id="rId23"/>
    <p:sldLayoutId id="2147483721" r:id="rId24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7B7B7B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7B7B7B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7B7B7B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7B7B7B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7B7B7B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7B7B7B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7B7B7B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7B7B7B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7B7B7B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7B7B7B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7B7B7B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7B7B7B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7B7B7B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7B7B7B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7B7B7B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7B7B7B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7B7B7B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7B7B7B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228"/>
            <a:ext cx="12217401" cy="6843772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0" y="2096"/>
            <a:ext cx="12217400" cy="6860023"/>
          </a:xfrm>
          <a:prstGeom prst="rect">
            <a:avLst/>
          </a:prstGeom>
          <a:solidFill>
            <a:srgbClr val="AFABA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endParaRPr lang="pt-BR" kern="1200">
              <a:solidFill>
                <a:prstClr val="white"/>
              </a:solidFill>
            </a:endParaRPr>
          </a:p>
        </p:txBody>
      </p:sp>
      <p:sp>
        <p:nvSpPr>
          <p:cNvPr id="9" name="Espaço Reservado para Número de Slide 5"/>
          <p:cNvSpPr txBox="1">
            <a:spLocks/>
          </p:cNvSpPr>
          <p:nvPr/>
        </p:nvSpPr>
        <p:spPr>
          <a:xfrm>
            <a:off x="10488488" y="6300028"/>
            <a:ext cx="1259740" cy="369332"/>
          </a:xfrm>
          <a:prstGeom prst="rect">
            <a:avLst/>
          </a:prstGeom>
          <a:solidFill>
            <a:srgbClr val="009933"/>
          </a:solidFill>
          <a:ln w="12700">
            <a:miter lim="400000"/>
          </a:ln>
        </p:spPr>
        <p:txBody>
          <a:bodyPr wrap="squar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fld id="{1E0115E2-90F9-4582-BC60-6FF9A0E59819}" type="slidenum">
              <a:rPr lang="pt-BR" smtClean="0"/>
              <a:pPr lvl="0"/>
              <a:t>‹nº›</a:t>
            </a:fld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04664"/>
            <a:ext cx="1259738" cy="25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0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5"/>
          <p:cNvSpPr txBox="1">
            <a:spLocks/>
          </p:cNvSpPr>
          <p:nvPr/>
        </p:nvSpPr>
        <p:spPr>
          <a:xfrm>
            <a:off x="10488488" y="6300028"/>
            <a:ext cx="1259738" cy="369332"/>
          </a:xfrm>
          <a:prstGeom prst="rect">
            <a:avLst/>
          </a:prstGeom>
          <a:solidFill>
            <a:srgbClr val="009933"/>
          </a:solidFill>
          <a:ln w="12700">
            <a:miter lim="400000"/>
          </a:ln>
        </p:spPr>
        <p:txBody>
          <a:bodyPr wrap="squar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>
              <a:defRPr>
                <a:solidFill>
                  <a:srgbClr val="FFFFFF"/>
                </a:solidFill>
              </a:defRPr>
            </a:lvl1pPr>
          </a:lstStyle>
          <a:p>
            <a:pPr lvl="0"/>
            <a:fld id="{1E0115E2-90F9-4582-BC60-6FF9A0E59819}" type="slidenum">
              <a:rPr lang="pt-BR" smtClean="0"/>
              <a:pPr lvl="0"/>
              <a:t>‹nº›</a:t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04664"/>
            <a:ext cx="1259738" cy="25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1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image" Target="../media/image28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27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7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40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39.jpeg"/><Relationship Id="rId4" Type="http://schemas.openxmlformats.org/officeDocument/2006/relationships/diagramData" Target="../diagrams/data1.xml"/><Relationship Id="rId9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109309" y="5841787"/>
            <a:ext cx="7092000" cy="1044000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2" y="620688"/>
            <a:ext cx="2004846" cy="807987"/>
          </a:xfrm>
          <a:prstGeom prst="rect">
            <a:avLst/>
          </a:prstGeom>
        </p:spPr>
      </p:pic>
      <p:sp>
        <p:nvSpPr>
          <p:cNvPr id="8" name="Text Box 7"/>
          <p:cNvSpPr/>
          <p:nvPr/>
        </p:nvSpPr>
        <p:spPr>
          <a:xfrm>
            <a:off x="562762" y="2242263"/>
            <a:ext cx="6419929" cy="3424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6" tIns="34286" rIns="34286" bIns="34286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2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Estruturação do Programa de Concessões do Sistema Rodoviário do Rio de Janeiro</a:t>
            </a:r>
          </a:p>
          <a:p>
            <a:pPr>
              <a:spcBef>
                <a:spcPct val="0"/>
              </a:spcBef>
            </a:pPr>
            <a:endParaRPr lang="pt-BR" altLang="pt-BR" b="1" i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pt-BR" altLang="pt-BR" b="1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Reunião Inaugural – </a:t>
            </a:r>
            <a:r>
              <a:rPr lang="pt-BR" altLang="pt-BR" b="1" i="1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Kick</a:t>
            </a:r>
            <a:r>
              <a:rPr lang="pt-BR" altLang="pt-BR" b="1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-off</a:t>
            </a:r>
          </a:p>
          <a:p>
            <a:pPr algn="ctr">
              <a:spcBef>
                <a:spcPct val="0"/>
              </a:spcBef>
            </a:pPr>
            <a:endParaRPr lang="pt-BR" altLang="pt-BR" sz="28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endParaRPr lang="pt-BR" altLang="pt-BR" sz="28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pt-BR" altLang="pt-BR" sz="1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 de Dezembro de 2020</a:t>
            </a:r>
          </a:p>
          <a:p>
            <a:pPr algn="ctr">
              <a:spcBef>
                <a:spcPct val="0"/>
              </a:spcBef>
            </a:pPr>
            <a:endParaRPr lang="pt-BR" altLang="pt-BR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https://www.petronoticias.com.br/wp-content/uploads/2013/01/Uruguaian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67716" y="0"/>
            <a:ext cx="5024284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:\PUBLICO\Plataforma de Investidores\Figuras Plataforma\Porto de Santos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32103" y="-27384"/>
            <a:ext cx="5191701" cy="690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2691" y="-27385"/>
            <a:ext cx="5241113" cy="6902699"/>
          </a:xfrm>
          <a:prstGeom prst="rect">
            <a:avLst/>
          </a:prstGeom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D2C5DC6-1687-484D-A450-DF55938EC855}"/>
              </a:ext>
            </a:extLst>
          </p:cNvPr>
          <p:cNvGrpSpPr/>
          <p:nvPr/>
        </p:nvGrpSpPr>
        <p:grpSpPr>
          <a:xfrm>
            <a:off x="1482632" y="5924177"/>
            <a:ext cx="3908117" cy="899539"/>
            <a:chOff x="7677266" y="20736"/>
            <a:chExt cx="3908117" cy="899539"/>
          </a:xfrm>
        </p:grpSpPr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BA06E73A-9762-4EA4-842B-F467E8590468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7266" y="397494"/>
              <a:ext cx="1752310" cy="4265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Imagem 17" descr="Desenho de personagem de desenho animado&#10;&#10;Descrição gerada automaticamente">
              <a:extLst>
                <a:ext uri="{FF2B5EF4-FFF2-40B4-BE49-F238E27FC236}">
                  <a16:creationId xmlns:a16="http://schemas.microsoft.com/office/drawing/2014/main" id="{46B5C77F-CCCA-4A11-A6E0-0CD648B72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4976" y="479321"/>
              <a:ext cx="1224136" cy="233850"/>
            </a:xfrm>
            <a:prstGeom prst="rect">
              <a:avLst/>
            </a:prstGeom>
          </p:spPr>
        </p:pic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D6B103A7-9E5E-441A-AD93-D822F61D59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5844" y="20736"/>
              <a:ext cx="899539" cy="899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F5F65A8C-75EA-49FB-8BC8-A7F67B715FAD}"/>
                </a:ext>
              </a:extLst>
            </p:cNvPr>
            <p:cNvSpPr txBox="1"/>
            <p:nvPr/>
          </p:nvSpPr>
          <p:spPr>
            <a:xfrm>
              <a:off x="7690336" y="61146"/>
              <a:ext cx="1361909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1800" b="0" i="0" u="none" strike="noStrike" cap="none" spc="0" normalizeH="0" baseline="0">
                  <a:ln>
                    <a:noFill/>
                  </a:ln>
                  <a:solidFill>
                    <a:srgbClr val="7B7B7B"/>
                  </a:solidFill>
                  <a:effectLst/>
                  <a:uFillTx/>
                  <a:latin typeface="Arial Black" panose="020B0A04020102020204" pitchFamily="34" charset="0"/>
                  <a:sym typeface="Calibri"/>
                </a:rPr>
                <a:t>Consórcio</a:t>
              </a:r>
            </a:p>
          </p:txBody>
        </p:sp>
        <p:cxnSp>
          <p:nvCxnSpPr>
            <p:cNvPr id="21" name="Conector reto 20">
              <a:extLst>
                <a:ext uri="{FF2B5EF4-FFF2-40B4-BE49-F238E27FC236}">
                  <a16:creationId xmlns:a16="http://schemas.microsoft.com/office/drawing/2014/main" id="{6F7B8028-7C94-4806-AD7C-1C34CB25659D}"/>
                </a:ext>
              </a:extLst>
            </p:cNvPr>
            <p:cNvCxnSpPr>
              <a:cxnSpLocks/>
            </p:cNvCxnSpPr>
            <p:nvPr/>
          </p:nvCxnSpPr>
          <p:spPr>
            <a:xfrm>
              <a:off x="7744460" y="374839"/>
              <a:ext cx="2960052" cy="0"/>
            </a:xfrm>
            <a:prstGeom prst="line">
              <a:avLst/>
            </a:prstGeom>
            <a:noFill/>
            <a:ln w="12700" cap="flat">
              <a:solidFill>
                <a:srgbClr val="7B7B7B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226639470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94D2C63-71F5-4D49-ACB6-EE7DA3BCE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483" y="350973"/>
            <a:ext cx="9381033" cy="6408975"/>
          </a:xfrm>
          <a:prstGeom prst="rect">
            <a:avLst/>
          </a:prstGeom>
        </p:spPr>
      </p:pic>
      <p:cxnSp>
        <p:nvCxnSpPr>
          <p:cNvPr id="10" name="Conector reto 9"/>
          <p:cNvCxnSpPr/>
          <p:nvPr/>
        </p:nvCxnSpPr>
        <p:spPr>
          <a:xfrm>
            <a:off x="476926" y="808304"/>
            <a:ext cx="74795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utoShape 2" descr="Resultado de imagem para porto de san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28"/>
          <p:cNvSpPr/>
          <p:nvPr/>
        </p:nvSpPr>
        <p:spPr>
          <a:xfrm>
            <a:off x="0" y="214505"/>
            <a:ext cx="4951379" cy="745616"/>
          </a:xfrm>
          <a:prstGeom prst="rect">
            <a:avLst/>
          </a:prstGeom>
          <a:solidFill>
            <a:srgbClr val="0043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8" name="Título 4"/>
          <p:cNvSpPr txBox="1">
            <a:spLocks/>
          </p:cNvSpPr>
          <p:nvPr/>
        </p:nvSpPr>
        <p:spPr>
          <a:xfrm>
            <a:off x="88900" y="371765"/>
            <a:ext cx="9996932" cy="5883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Rodovias Estaduais RJ</a:t>
            </a:r>
          </a:p>
        </p:txBody>
      </p:sp>
    </p:spTree>
    <p:extLst>
      <p:ext uri="{BB962C8B-B14F-4D97-AF65-F5344CB8AC3E}">
        <p14:creationId xmlns:p14="http://schemas.microsoft.com/office/powerpoint/2010/main" val="362345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94D2C63-71F5-4D49-ACB6-EE7DA3BCE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483" y="350973"/>
            <a:ext cx="9381033" cy="6408975"/>
          </a:xfrm>
          <a:prstGeom prst="rect">
            <a:avLst/>
          </a:prstGeom>
        </p:spPr>
      </p:pic>
      <p:cxnSp>
        <p:nvCxnSpPr>
          <p:cNvPr id="10" name="Conector reto 9"/>
          <p:cNvCxnSpPr/>
          <p:nvPr/>
        </p:nvCxnSpPr>
        <p:spPr>
          <a:xfrm>
            <a:off x="476926" y="808304"/>
            <a:ext cx="74795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utoShape 2" descr="Resultado de imagem para porto de san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28"/>
          <p:cNvSpPr/>
          <p:nvPr/>
        </p:nvSpPr>
        <p:spPr>
          <a:xfrm>
            <a:off x="0" y="214505"/>
            <a:ext cx="4951379" cy="745616"/>
          </a:xfrm>
          <a:prstGeom prst="rect">
            <a:avLst/>
          </a:prstGeom>
          <a:solidFill>
            <a:srgbClr val="0043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8" name="Título 4"/>
          <p:cNvSpPr txBox="1">
            <a:spLocks/>
          </p:cNvSpPr>
          <p:nvPr/>
        </p:nvSpPr>
        <p:spPr>
          <a:xfrm>
            <a:off x="88900" y="371765"/>
            <a:ext cx="9996932" cy="5883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Rodovias Estaduais RJ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7717C13-FABC-4341-84D9-02D4F25F7287}"/>
              </a:ext>
            </a:extLst>
          </p:cNvPr>
          <p:cNvSpPr/>
          <p:nvPr/>
        </p:nvSpPr>
        <p:spPr>
          <a:xfrm>
            <a:off x="3503832" y="4329208"/>
            <a:ext cx="1080000" cy="828000"/>
          </a:xfrm>
          <a:prstGeom prst="rect">
            <a:avLst/>
          </a:prstGeom>
          <a:noFill/>
          <a:ln w="38100" cap="flat">
            <a:solidFill>
              <a:schemeClr val="tx1">
                <a:lumMod val="7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2" name="Imagem 11" descr="Mapa&#10;&#10;Descrição gerada automaticamente">
            <a:extLst>
              <a:ext uri="{FF2B5EF4-FFF2-40B4-BE49-F238E27FC236}">
                <a16:creationId xmlns:a16="http://schemas.microsoft.com/office/drawing/2014/main" id="{AD089714-F0EC-4D1A-BB34-454A5D249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4" t="56386" r="47030" b="5375"/>
          <a:stretch/>
        </p:blipFill>
        <p:spPr>
          <a:xfrm>
            <a:off x="4734784" y="2709396"/>
            <a:ext cx="5446468" cy="3742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37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t="4109" r="5959" b="9633"/>
          <a:stretch/>
        </p:blipFill>
        <p:spPr>
          <a:xfrm>
            <a:off x="10752" y="905513"/>
            <a:ext cx="9996932" cy="5998159"/>
          </a:xfrm>
          <a:prstGeom prst="rect">
            <a:avLst/>
          </a:prstGeom>
        </p:spPr>
      </p:pic>
      <p:cxnSp>
        <p:nvCxnSpPr>
          <p:cNvPr id="10" name="Conector reto 9"/>
          <p:cNvCxnSpPr/>
          <p:nvPr/>
        </p:nvCxnSpPr>
        <p:spPr>
          <a:xfrm>
            <a:off x="476926" y="808304"/>
            <a:ext cx="74795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utoShape 2" descr="Resultado de imagem para porto de san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28"/>
          <p:cNvSpPr/>
          <p:nvPr/>
        </p:nvSpPr>
        <p:spPr>
          <a:xfrm>
            <a:off x="0" y="214505"/>
            <a:ext cx="10085832" cy="745616"/>
          </a:xfrm>
          <a:prstGeom prst="rect">
            <a:avLst/>
          </a:prstGeom>
          <a:solidFill>
            <a:srgbClr val="0043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8" name="Título 4"/>
          <p:cNvSpPr txBox="1">
            <a:spLocks/>
          </p:cNvSpPr>
          <p:nvPr/>
        </p:nvSpPr>
        <p:spPr>
          <a:xfrm>
            <a:off x="88900" y="371765"/>
            <a:ext cx="9996932" cy="5883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Rodovias Estaduais RJ – </a:t>
            </a:r>
            <a:r>
              <a:rPr lang="pt-BR" sz="2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PELC</a:t>
            </a:r>
            <a:r>
              <a:rPr lang="pt-BR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2045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642" y="1162991"/>
            <a:ext cx="5808557" cy="848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r="639" b="27620"/>
          <a:stretch/>
        </p:blipFill>
        <p:spPr>
          <a:xfrm>
            <a:off x="6227258" y="2177078"/>
            <a:ext cx="5828805" cy="1049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422213C4-338E-43F0-A282-41013333CDBF}"/>
              </a:ext>
            </a:extLst>
          </p:cNvPr>
          <p:cNvGrpSpPr/>
          <p:nvPr/>
        </p:nvGrpSpPr>
        <p:grpSpPr>
          <a:xfrm>
            <a:off x="6206659" y="3429000"/>
            <a:ext cx="5849404" cy="1264798"/>
            <a:chOff x="7102345" y="3140968"/>
            <a:chExt cx="4925763" cy="1065082"/>
          </a:xfrm>
        </p:grpSpPr>
        <p:pic>
          <p:nvPicPr>
            <p:cNvPr id="12" name="Imagem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921" b="28875"/>
            <a:stretch/>
          </p:blipFill>
          <p:spPr>
            <a:xfrm>
              <a:off x="7102345" y="3629985"/>
              <a:ext cx="4925763" cy="5760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732"/>
            <a:stretch/>
          </p:blipFill>
          <p:spPr>
            <a:xfrm>
              <a:off x="7110752" y="3140968"/>
              <a:ext cx="4917356" cy="4890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4139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-456728" y="1268760"/>
            <a:ext cx="1231502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 algn="just">
              <a:buFont typeface="Wingdings" panose="05000000000000000000" pitchFamily="2" charset="2"/>
              <a:buChar char="§"/>
            </a:pPr>
            <a:r>
              <a:rPr lang="pt-BR" sz="2000" u="sng" dirty="0">
                <a:solidFill>
                  <a:srgbClr val="000000"/>
                </a:solidFill>
              </a:rPr>
              <a:t>Melhorar a fluidez do tráfego metropolitano</a:t>
            </a:r>
            <a:r>
              <a:rPr lang="pt-BR" sz="2000" dirty="0">
                <a:solidFill>
                  <a:srgbClr val="000000"/>
                </a:solidFill>
              </a:rPr>
              <a:t>: Os trechos RJ-071, RJ-081 e RJ-103, que visam facilitar os acessos às rodovias próximas (BR-040 e BR-116, Av. Brasil, Linhas Vermelha e Amarela, Ponte Rio-Niterói) ao Porto do Rio e Aeroporto Internacional contribuindo para a redução de custos logísticos;</a:t>
            </a:r>
          </a:p>
          <a:p>
            <a:pPr lvl="2" algn="just"/>
            <a:endParaRPr lang="pt-BR" sz="2000" dirty="0">
              <a:solidFill>
                <a:srgbClr val="000000"/>
              </a:solidFill>
            </a:endParaRPr>
          </a:p>
          <a:p>
            <a:pPr marL="1200150" lvl="2" indent="-285750" algn="just">
              <a:buFont typeface="Wingdings" panose="05000000000000000000" pitchFamily="2" charset="2"/>
              <a:buChar char="§"/>
            </a:pPr>
            <a:r>
              <a:rPr lang="pt-BR" sz="2000" u="sng" dirty="0">
                <a:solidFill>
                  <a:srgbClr val="000000"/>
                </a:solidFill>
              </a:rPr>
              <a:t>Consolidar bases de apoio </a:t>
            </a:r>
            <a:r>
              <a:rPr lang="pt-BR" sz="2000" i="1" u="sng" dirty="0">
                <a:solidFill>
                  <a:srgbClr val="000000"/>
                </a:solidFill>
              </a:rPr>
              <a:t>offshore</a:t>
            </a:r>
            <a:r>
              <a:rPr lang="pt-BR" sz="2000" u="sng" dirty="0">
                <a:solidFill>
                  <a:srgbClr val="000000"/>
                </a:solidFill>
              </a:rPr>
              <a:t> e fortalecer o turismo</a:t>
            </a:r>
            <a:r>
              <a:rPr lang="pt-BR" sz="2000" dirty="0">
                <a:solidFill>
                  <a:srgbClr val="000000"/>
                </a:solidFill>
              </a:rPr>
              <a:t>: As RJ-104 e RJ-106 conectam a região metropolitana, região dos lagos e a cidade de Macaé e a RJ-162 completa a conexão do polo de petróleo e gás com a BR-101;</a:t>
            </a:r>
          </a:p>
          <a:p>
            <a:pPr lvl="2" algn="just"/>
            <a:endParaRPr lang="pt-BR" sz="2000" dirty="0">
              <a:solidFill>
                <a:srgbClr val="000000"/>
              </a:solidFill>
            </a:endParaRPr>
          </a:p>
          <a:p>
            <a:pPr marL="1200150" lvl="2" indent="-285750" algn="just">
              <a:buFont typeface="Wingdings" panose="05000000000000000000" pitchFamily="2" charset="2"/>
              <a:buChar char="§"/>
            </a:pPr>
            <a:r>
              <a:rPr lang="pt-BR" sz="2000" u="sng" dirty="0">
                <a:solidFill>
                  <a:srgbClr val="000000"/>
                </a:solidFill>
              </a:rPr>
              <a:t>Integração de regiões do interior ao fluxo econômico e de cargas do eixo </a:t>
            </a:r>
            <a:r>
              <a:rPr lang="pt-BR" sz="2000" u="sng" dirty="0" err="1">
                <a:solidFill>
                  <a:srgbClr val="000000"/>
                </a:solidFill>
              </a:rPr>
              <a:t>Rio-SP</a:t>
            </a:r>
            <a:r>
              <a:rPr lang="pt-BR" sz="2000" dirty="0">
                <a:solidFill>
                  <a:srgbClr val="000000"/>
                </a:solidFill>
              </a:rPr>
              <a:t>: A RJ-155 é a rodovia de acesso ao Porto de Itaguaí, um dos principais portos do estado do Rio de Janeiro e as rodovias RJ-127 e RJ-145 incrementam a acessibilidade à região do interior sul-fluminense, a primeira ligando Paracambi e Vassouras às rodovias BR-393 e BR-116 (Dutra), e a segunda como importante alternativa para acesso à São Paulo e Juiz de Fora (MG) passando por outras cidades do interior.</a:t>
            </a:r>
          </a:p>
          <a:p>
            <a:pPr lvl="2" algn="just"/>
            <a:endParaRPr lang="pt-BR" sz="2000" dirty="0">
              <a:solidFill>
                <a:srgbClr val="000000"/>
              </a:solidFill>
            </a:endParaRPr>
          </a:p>
          <a:p>
            <a:pPr algn="just"/>
            <a:endParaRPr lang="pt-BR" sz="2000" dirty="0">
              <a:solidFill>
                <a:srgbClr val="000000"/>
              </a:solidFill>
            </a:endParaRPr>
          </a:p>
        </p:txBody>
      </p:sp>
      <p:cxnSp>
        <p:nvCxnSpPr>
          <p:cNvPr id="10" name="Conector reto 9"/>
          <p:cNvCxnSpPr/>
          <p:nvPr/>
        </p:nvCxnSpPr>
        <p:spPr>
          <a:xfrm>
            <a:off x="476926" y="808304"/>
            <a:ext cx="74795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utoShape 2" descr="Resultado de imagem para porto de san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28"/>
          <p:cNvSpPr/>
          <p:nvPr/>
        </p:nvSpPr>
        <p:spPr>
          <a:xfrm>
            <a:off x="0" y="214505"/>
            <a:ext cx="10067544" cy="720000"/>
          </a:xfrm>
          <a:prstGeom prst="rect">
            <a:avLst/>
          </a:prstGeom>
          <a:solidFill>
            <a:srgbClr val="0043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8" name="Título 4"/>
          <p:cNvSpPr txBox="1">
            <a:spLocks/>
          </p:cNvSpPr>
          <p:nvPr/>
        </p:nvSpPr>
        <p:spPr>
          <a:xfrm>
            <a:off x="88900" y="371766"/>
            <a:ext cx="8055935" cy="4936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Rodovias Estaduais  RJ</a:t>
            </a:r>
          </a:p>
        </p:txBody>
      </p:sp>
    </p:spTree>
    <p:extLst>
      <p:ext uri="{BB962C8B-B14F-4D97-AF65-F5344CB8AC3E}">
        <p14:creationId xmlns:p14="http://schemas.microsoft.com/office/powerpoint/2010/main" val="187711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94D2C63-71F5-4D49-ACB6-EE7DA3BCE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483" y="350973"/>
            <a:ext cx="9381033" cy="6408975"/>
          </a:xfrm>
          <a:prstGeom prst="rect">
            <a:avLst/>
          </a:prstGeom>
        </p:spPr>
      </p:pic>
      <p:cxnSp>
        <p:nvCxnSpPr>
          <p:cNvPr id="10" name="Conector reto 9"/>
          <p:cNvCxnSpPr/>
          <p:nvPr/>
        </p:nvCxnSpPr>
        <p:spPr>
          <a:xfrm>
            <a:off x="476926" y="808304"/>
            <a:ext cx="74795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utoShape 2" descr="Resultado de imagem para porto de san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28"/>
          <p:cNvSpPr/>
          <p:nvPr/>
        </p:nvSpPr>
        <p:spPr>
          <a:xfrm>
            <a:off x="0" y="214505"/>
            <a:ext cx="4951379" cy="745616"/>
          </a:xfrm>
          <a:prstGeom prst="rect">
            <a:avLst/>
          </a:prstGeom>
          <a:solidFill>
            <a:srgbClr val="0043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8" name="Título 4"/>
          <p:cNvSpPr txBox="1">
            <a:spLocks/>
          </p:cNvSpPr>
          <p:nvPr/>
        </p:nvSpPr>
        <p:spPr>
          <a:xfrm>
            <a:off x="88900" y="371765"/>
            <a:ext cx="9996932" cy="5883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Rodovias Estaduais RJ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37D40804-3463-4527-B59B-72760E7043B7}"/>
              </a:ext>
            </a:extLst>
          </p:cNvPr>
          <p:cNvSpPr/>
          <p:nvPr/>
        </p:nvSpPr>
        <p:spPr>
          <a:xfrm>
            <a:off x="3569563" y="3920003"/>
            <a:ext cx="1294268" cy="1294268"/>
          </a:xfrm>
          <a:prstGeom prst="ellipse">
            <a:avLst/>
          </a:prstGeom>
          <a:noFill/>
          <a:ln w="57150" cap="flat">
            <a:solidFill>
              <a:srgbClr val="004389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1F61338-CE12-4B32-A7DF-81292F97B86C}"/>
              </a:ext>
            </a:extLst>
          </p:cNvPr>
          <p:cNvSpPr/>
          <p:nvPr/>
        </p:nvSpPr>
        <p:spPr>
          <a:xfrm>
            <a:off x="5311407" y="2475689"/>
            <a:ext cx="2480448" cy="584773"/>
          </a:xfrm>
          <a:prstGeom prst="rect">
            <a:avLst/>
          </a:prstGeom>
          <a:solidFill>
            <a:srgbClr val="FFFFFF"/>
          </a:solidFill>
          <a:ln w="57150" cap="flat">
            <a:solidFill>
              <a:srgbClr val="004389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600" b="1" dirty="0">
                <a:solidFill>
                  <a:srgbClr val="004389"/>
                </a:solidFill>
              </a:rPr>
              <a:t>Melhorar a fluidez do tráfego metropolitano</a:t>
            </a:r>
            <a:endParaRPr kumimoji="0" lang="pt-BR" sz="1600" b="1" i="0" strike="noStrike" cap="none" spc="0" normalizeH="0" baseline="0" dirty="0">
              <a:ln>
                <a:noFill/>
              </a:ln>
              <a:solidFill>
                <a:srgbClr val="004389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F2389BA3-3FF5-4CF7-9712-0B0BB518D217}"/>
              </a:ext>
            </a:extLst>
          </p:cNvPr>
          <p:cNvCxnSpPr>
            <a:cxnSpLocks/>
            <a:stCxn id="3" idx="7"/>
          </p:cNvCxnSpPr>
          <p:nvPr/>
        </p:nvCxnSpPr>
        <p:spPr>
          <a:xfrm flipV="1">
            <a:off x="4674290" y="3060462"/>
            <a:ext cx="637117" cy="1049082"/>
          </a:xfrm>
          <a:prstGeom prst="line">
            <a:avLst/>
          </a:prstGeom>
          <a:noFill/>
          <a:ln w="57150" cap="flat">
            <a:solidFill>
              <a:srgbClr val="004389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64951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94D2C63-71F5-4D49-ACB6-EE7DA3BCE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483" y="350973"/>
            <a:ext cx="9381033" cy="6408975"/>
          </a:xfrm>
          <a:prstGeom prst="rect">
            <a:avLst/>
          </a:prstGeom>
        </p:spPr>
      </p:pic>
      <p:cxnSp>
        <p:nvCxnSpPr>
          <p:cNvPr id="10" name="Conector reto 9"/>
          <p:cNvCxnSpPr/>
          <p:nvPr/>
        </p:nvCxnSpPr>
        <p:spPr>
          <a:xfrm>
            <a:off x="476926" y="808304"/>
            <a:ext cx="74795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utoShape 2" descr="Resultado de imagem para porto de san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28"/>
          <p:cNvSpPr/>
          <p:nvPr/>
        </p:nvSpPr>
        <p:spPr>
          <a:xfrm>
            <a:off x="0" y="214505"/>
            <a:ext cx="4951379" cy="745616"/>
          </a:xfrm>
          <a:prstGeom prst="rect">
            <a:avLst/>
          </a:prstGeom>
          <a:solidFill>
            <a:srgbClr val="0043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8" name="Título 4"/>
          <p:cNvSpPr txBox="1">
            <a:spLocks/>
          </p:cNvSpPr>
          <p:nvPr/>
        </p:nvSpPr>
        <p:spPr>
          <a:xfrm>
            <a:off x="88900" y="371765"/>
            <a:ext cx="9996932" cy="5883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Rodovias Estaduais RJ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37D40804-3463-4527-B59B-72760E7043B7}"/>
              </a:ext>
            </a:extLst>
          </p:cNvPr>
          <p:cNvSpPr/>
          <p:nvPr/>
        </p:nvSpPr>
        <p:spPr>
          <a:xfrm rot="20070014">
            <a:off x="4535807" y="3129037"/>
            <a:ext cx="4320000" cy="1908000"/>
          </a:xfrm>
          <a:prstGeom prst="ellipse">
            <a:avLst/>
          </a:prstGeom>
          <a:noFill/>
          <a:ln w="57150" cap="flat">
            <a:solidFill>
              <a:srgbClr val="004389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F2389BA3-3FF5-4CF7-9712-0B0BB518D217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5025879" y="2441643"/>
            <a:ext cx="1259224" cy="780326"/>
          </a:xfrm>
          <a:prstGeom prst="line">
            <a:avLst/>
          </a:prstGeom>
          <a:noFill/>
          <a:ln w="57150" cap="flat">
            <a:solidFill>
              <a:srgbClr val="004389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D1F61338-CE12-4B32-A7DF-81292F97B86C}"/>
              </a:ext>
            </a:extLst>
          </p:cNvPr>
          <p:cNvSpPr/>
          <p:nvPr/>
        </p:nvSpPr>
        <p:spPr>
          <a:xfrm>
            <a:off x="2363821" y="1902268"/>
            <a:ext cx="2736858" cy="584773"/>
          </a:xfrm>
          <a:prstGeom prst="rect">
            <a:avLst/>
          </a:prstGeom>
          <a:solidFill>
            <a:srgbClr val="FFFFFF"/>
          </a:solidFill>
          <a:ln w="57150" cap="flat">
            <a:solidFill>
              <a:srgbClr val="004389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600" b="1" dirty="0">
                <a:solidFill>
                  <a:srgbClr val="004389"/>
                </a:solidFill>
              </a:rPr>
              <a:t>Consolidar bases de apoio offshore e fortalecer o turismo</a:t>
            </a:r>
            <a:endParaRPr kumimoji="0" lang="pt-BR" sz="1600" b="1" i="0" strike="noStrike" cap="none" spc="0" normalizeH="0" baseline="0" dirty="0">
              <a:ln>
                <a:noFill/>
              </a:ln>
              <a:solidFill>
                <a:srgbClr val="004389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872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94D2C63-71F5-4D49-ACB6-EE7DA3BCE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483" y="350973"/>
            <a:ext cx="9381033" cy="6408975"/>
          </a:xfrm>
          <a:prstGeom prst="rect">
            <a:avLst/>
          </a:prstGeom>
        </p:spPr>
      </p:pic>
      <p:cxnSp>
        <p:nvCxnSpPr>
          <p:cNvPr id="10" name="Conector reto 9"/>
          <p:cNvCxnSpPr/>
          <p:nvPr/>
        </p:nvCxnSpPr>
        <p:spPr>
          <a:xfrm>
            <a:off x="476926" y="808304"/>
            <a:ext cx="74795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utoShape 2" descr="Resultado de imagem para porto de san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28"/>
          <p:cNvSpPr/>
          <p:nvPr/>
        </p:nvSpPr>
        <p:spPr>
          <a:xfrm>
            <a:off x="0" y="214505"/>
            <a:ext cx="4951379" cy="745616"/>
          </a:xfrm>
          <a:prstGeom prst="rect">
            <a:avLst/>
          </a:prstGeom>
          <a:solidFill>
            <a:srgbClr val="0043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8" name="Título 4"/>
          <p:cNvSpPr txBox="1">
            <a:spLocks/>
          </p:cNvSpPr>
          <p:nvPr/>
        </p:nvSpPr>
        <p:spPr>
          <a:xfrm>
            <a:off x="88900" y="371765"/>
            <a:ext cx="9996932" cy="5883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Rodovias Estaduais RJ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37D40804-3463-4527-B59B-72760E7043B7}"/>
              </a:ext>
            </a:extLst>
          </p:cNvPr>
          <p:cNvSpPr/>
          <p:nvPr/>
        </p:nvSpPr>
        <p:spPr>
          <a:xfrm rot="18611020">
            <a:off x="996092" y="3186494"/>
            <a:ext cx="3575643" cy="1294268"/>
          </a:xfrm>
          <a:prstGeom prst="ellipse">
            <a:avLst/>
          </a:prstGeom>
          <a:noFill/>
          <a:ln w="57150" cap="flat">
            <a:solidFill>
              <a:srgbClr val="004389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1F61338-CE12-4B32-A7DF-81292F97B86C}"/>
              </a:ext>
            </a:extLst>
          </p:cNvPr>
          <p:cNvSpPr/>
          <p:nvPr/>
        </p:nvSpPr>
        <p:spPr>
          <a:xfrm>
            <a:off x="4701426" y="1769611"/>
            <a:ext cx="2480448" cy="830995"/>
          </a:xfrm>
          <a:prstGeom prst="rect">
            <a:avLst/>
          </a:prstGeom>
          <a:solidFill>
            <a:srgbClr val="FFFFFF"/>
          </a:solidFill>
          <a:ln w="57150" cap="flat">
            <a:solidFill>
              <a:srgbClr val="004389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600" b="1" dirty="0">
                <a:solidFill>
                  <a:srgbClr val="004389"/>
                </a:solidFill>
              </a:rPr>
              <a:t>Integração de regiões do interior ao fluxo econômico e de cargas do eixo </a:t>
            </a:r>
            <a:r>
              <a:rPr lang="pt-BR" sz="1600" b="1" dirty="0" err="1">
                <a:solidFill>
                  <a:srgbClr val="004389"/>
                </a:solidFill>
              </a:rPr>
              <a:t>Rio-SP</a:t>
            </a:r>
            <a:endParaRPr kumimoji="0" lang="pt-BR" sz="1600" b="1" i="0" strike="noStrike" cap="none" spc="0" normalizeH="0" baseline="0" dirty="0">
              <a:ln>
                <a:noFill/>
              </a:ln>
              <a:solidFill>
                <a:srgbClr val="004389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F2389BA3-3FF5-4CF7-9712-0B0BB518D217}"/>
              </a:ext>
            </a:extLst>
          </p:cNvPr>
          <p:cNvCxnSpPr>
            <a:cxnSpLocks/>
            <a:stCxn id="4" idx="1"/>
            <a:endCxn id="3" idx="6"/>
          </p:cNvCxnSpPr>
          <p:nvPr/>
        </p:nvCxnSpPr>
        <p:spPr>
          <a:xfrm flipH="1">
            <a:off x="3937487" y="2185109"/>
            <a:ext cx="763939" cy="282659"/>
          </a:xfrm>
          <a:prstGeom prst="line">
            <a:avLst/>
          </a:prstGeom>
          <a:noFill/>
          <a:ln w="57150" cap="flat">
            <a:solidFill>
              <a:srgbClr val="004389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78459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3037BAF-4392-47A1-A426-AAE763107A45}"/>
              </a:ext>
            </a:extLst>
          </p:cNvPr>
          <p:cNvSpPr txBox="1"/>
          <p:nvPr/>
        </p:nvSpPr>
        <p:spPr>
          <a:xfrm>
            <a:off x="1343472" y="1484784"/>
            <a:ext cx="970428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>
                <a:solidFill>
                  <a:srgbClr val="002060"/>
                </a:solidFill>
              </a:rPr>
              <a:t>Potencializar a exploração turística destas rodovias;</a:t>
            </a:r>
          </a:p>
          <a:p>
            <a:pPr>
              <a:spcBef>
                <a:spcPts val="600"/>
              </a:spcBef>
            </a:pPr>
            <a:endParaRPr lang="pt-BR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</a:pPr>
            <a:r>
              <a:rPr lang="pt-BR">
                <a:solidFill>
                  <a:srgbClr val="002060"/>
                </a:solidFill>
              </a:rPr>
              <a:t>Valorização do bem público;</a:t>
            </a:r>
          </a:p>
          <a:p>
            <a:pPr>
              <a:spcBef>
                <a:spcPts val="600"/>
              </a:spcBef>
            </a:pPr>
            <a:endParaRPr lang="pt-BR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</a:pPr>
            <a:r>
              <a:rPr lang="pt-BR">
                <a:solidFill>
                  <a:srgbClr val="002060"/>
                </a:solidFill>
              </a:rPr>
              <a:t>Modernização e manutenção do bem público;</a:t>
            </a:r>
          </a:p>
          <a:p>
            <a:pPr>
              <a:spcBef>
                <a:spcPts val="600"/>
              </a:spcBef>
            </a:pPr>
            <a:endParaRPr lang="pt-BR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</a:pPr>
            <a:r>
              <a:rPr lang="pt-BR">
                <a:solidFill>
                  <a:srgbClr val="002060"/>
                </a:solidFill>
              </a:rPr>
              <a:t>Maior segurança para os usuários (redução de acidentes e mortes);</a:t>
            </a:r>
          </a:p>
          <a:p>
            <a:pPr>
              <a:spcBef>
                <a:spcPts val="600"/>
              </a:spcBef>
            </a:pPr>
            <a:endParaRPr lang="pt-BR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</a:pPr>
            <a:r>
              <a:rPr lang="pt-BR">
                <a:solidFill>
                  <a:srgbClr val="002060"/>
                </a:solidFill>
              </a:rPr>
              <a:t>Redução nos custos de manutenção e administração da rodovia pela Administração Pública;</a:t>
            </a:r>
          </a:p>
          <a:p>
            <a:pPr>
              <a:spcBef>
                <a:spcPts val="600"/>
              </a:spcBef>
            </a:pPr>
            <a:endParaRPr lang="pt-BR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</a:pPr>
            <a:r>
              <a:rPr lang="pt-BR">
                <a:solidFill>
                  <a:srgbClr val="002060"/>
                </a:solidFill>
              </a:rPr>
              <a:t>Redução do custo logístico.</a:t>
            </a:r>
            <a:endParaRPr lang="pt-BR">
              <a:solidFill>
                <a:schemeClr val="tx2"/>
              </a:solidFill>
            </a:endParaRPr>
          </a:p>
          <a:p>
            <a:endParaRPr lang="pt-BR"/>
          </a:p>
        </p:txBody>
      </p:sp>
      <p:pic>
        <p:nvPicPr>
          <p:cNvPr id="4" name="Picture 8" descr="Caminhão de entrega | Ícone Gratis">
            <a:extLst>
              <a:ext uri="{FF2B5EF4-FFF2-40B4-BE49-F238E27FC236}">
                <a16:creationId xmlns:a16="http://schemas.microsoft.com/office/drawing/2014/main" id="{1F91F64D-3D49-4EE5-AD47-316FB23CA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33" y="5020476"/>
            <a:ext cx="444826" cy="3538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Estrada com linha quebrada | Ícone Gratis">
            <a:extLst>
              <a:ext uri="{FF2B5EF4-FFF2-40B4-BE49-F238E27FC236}">
                <a16:creationId xmlns:a16="http://schemas.microsoft.com/office/drawing/2014/main" id="{DF19689A-6CE6-4251-8191-D747BBB3F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70" y="2202590"/>
            <a:ext cx="518553" cy="4125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áfico 9" descr="Gráfico de barras com tendência descendente">
            <a:extLst>
              <a:ext uri="{FF2B5EF4-FFF2-40B4-BE49-F238E27FC236}">
                <a16:creationId xmlns:a16="http://schemas.microsoft.com/office/drawing/2014/main" id="{E3BBB201-B5E3-4BFF-BB90-05147041C3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8305" y="4303596"/>
            <a:ext cx="540283" cy="429825"/>
          </a:xfrm>
          <a:prstGeom prst="ellipse">
            <a:avLst/>
          </a:prstGeom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Gráfico 11" descr="Conversível">
            <a:extLst>
              <a:ext uri="{FF2B5EF4-FFF2-40B4-BE49-F238E27FC236}">
                <a16:creationId xmlns:a16="http://schemas.microsoft.com/office/drawing/2014/main" id="{13CF1440-A9E7-41BC-B69A-64AF70F72B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7771" y="1500771"/>
            <a:ext cx="521351" cy="414764"/>
          </a:xfrm>
          <a:prstGeom prst="ellipse">
            <a:avLst/>
          </a:prstGeom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Gráfico 13" descr="Escudo com marca de verificação">
            <a:extLst>
              <a:ext uri="{FF2B5EF4-FFF2-40B4-BE49-F238E27FC236}">
                <a16:creationId xmlns:a16="http://schemas.microsoft.com/office/drawing/2014/main" id="{E5DE42AC-02E2-4913-A56D-8F90454DC6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7771" y="3601777"/>
            <a:ext cx="521351" cy="414764"/>
          </a:xfrm>
          <a:prstGeom prst="ellipse">
            <a:avLst/>
          </a:prstGeom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Gráfico 15" descr="Britadeira">
            <a:extLst>
              <a:ext uri="{FF2B5EF4-FFF2-40B4-BE49-F238E27FC236}">
                <a16:creationId xmlns:a16="http://schemas.microsoft.com/office/drawing/2014/main" id="{4CBB3A63-D61C-4A53-A7C6-82B263F718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9169" y="2902183"/>
            <a:ext cx="518554" cy="412539"/>
          </a:xfrm>
          <a:prstGeom prst="ellipse">
            <a:avLst/>
          </a:prstGeom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Retângulo 11"/>
          <p:cNvSpPr/>
          <p:nvPr/>
        </p:nvSpPr>
        <p:spPr>
          <a:xfrm>
            <a:off x="-5215" y="332656"/>
            <a:ext cx="35525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6700" lvl="1" indent="190500">
              <a:defRPr sz="2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/>
              <a:t>Benefícios do Projeto</a:t>
            </a:r>
          </a:p>
        </p:txBody>
      </p:sp>
    </p:spTree>
    <p:extLst>
      <p:ext uri="{BB962C8B-B14F-4D97-AF65-F5344CB8AC3E}">
        <p14:creationId xmlns:p14="http://schemas.microsoft.com/office/powerpoint/2010/main" val="258000583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623391" y="1183025"/>
            <a:ext cx="9289032" cy="602356"/>
            <a:chOff x="623391" y="1183025"/>
            <a:chExt cx="9289032" cy="602356"/>
          </a:xfrm>
          <a:solidFill>
            <a:schemeClr val="accent2"/>
          </a:solidFill>
        </p:grpSpPr>
        <p:sp>
          <p:nvSpPr>
            <p:cNvPr id="152" name="Rectangle"/>
            <p:cNvSpPr/>
            <p:nvPr/>
          </p:nvSpPr>
          <p:spPr>
            <a:xfrm>
              <a:off x="623391" y="1183025"/>
              <a:ext cx="9289032" cy="602356"/>
            </a:xfrm>
            <a:prstGeom prst="rect">
              <a:avLst/>
            </a:prstGeom>
            <a:solidFill>
              <a:srgbClr val="65B32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53" name="Fontes de Recursos"/>
            <p:cNvSpPr/>
            <p:nvPr/>
          </p:nvSpPr>
          <p:spPr>
            <a:xfrm>
              <a:off x="623391" y="1268760"/>
              <a:ext cx="9289032" cy="430885"/>
            </a:xfrm>
            <a:prstGeom prst="rect">
              <a:avLst/>
            </a:prstGeom>
            <a:solidFill>
              <a:srgbClr val="65B32E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266700" lvl="1" indent="190500">
                <a:defRPr sz="2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pt-BR" sz="2200" b="1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Equipe do Projeto e Frentes de Trabalho</a:t>
              </a: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623391" y="1889010"/>
            <a:ext cx="9289033" cy="602355"/>
            <a:chOff x="623391" y="1889636"/>
            <a:chExt cx="9289033" cy="602355"/>
          </a:xfrm>
          <a:solidFill>
            <a:schemeClr val="accent2"/>
          </a:solidFill>
        </p:grpSpPr>
        <p:sp>
          <p:nvSpPr>
            <p:cNvPr id="155" name="Rectangle"/>
            <p:cNvSpPr/>
            <p:nvPr/>
          </p:nvSpPr>
          <p:spPr>
            <a:xfrm>
              <a:off x="623392" y="1889636"/>
              <a:ext cx="9289032" cy="602355"/>
            </a:xfrm>
            <a:prstGeom prst="rect">
              <a:avLst/>
            </a:prstGeom>
            <a:solidFill>
              <a:srgbClr val="65B32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266700" indent="-266700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56" name="Focos de Apoio Financeiro"/>
            <p:cNvSpPr/>
            <p:nvPr/>
          </p:nvSpPr>
          <p:spPr>
            <a:xfrm>
              <a:off x="623391" y="1975371"/>
              <a:ext cx="9289032" cy="430885"/>
            </a:xfrm>
            <a:prstGeom prst="rect">
              <a:avLst/>
            </a:prstGeom>
            <a:solidFill>
              <a:srgbClr val="65B32E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266700" lvl="1" indent="190500">
                <a:defRPr sz="2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pt-BR" sz="2200" b="1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O Projeto</a:t>
              </a:r>
            </a:p>
          </p:txBody>
        </p:sp>
      </p:grpSp>
      <p:sp>
        <p:nvSpPr>
          <p:cNvPr id="19" name="Fontes de Recursos"/>
          <p:cNvSpPr/>
          <p:nvPr/>
        </p:nvSpPr>
        <p:spPr>
          <a:xfrm>
            <a:off x="191344" y="663081"/>
            <a:ext cx="928903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/>
          <a:p>
            <a:pPr lvl="1">
              <a:defRPr sz="2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2400">
                <a:solidFill>
                  <a:srgbClr val="1E428B"/>
                </a:solidFill>
              </a:rPr>
              <a:t>Sumário</a:t>
            </a:r>
            <a:endParaRPr sz="2400">
              <a:solidFill>
                <a:srgbClr val="1E428B"/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623390" y="2594994"/>
            <a:ext cx="9289033" cy="602356"/>
            <a:chOff x="623390" y="2592747"/>
            <a:chExt cx="9289033" cy="602356"/>
          </a:xfrm>
          <a:solidFill>
            <a:schemeClr val="accent2"/>
          </a:solidFill>
        </p:grpSpPr>
        <p:sp>
          <p:nvSpPr>
            <p:cNvPr id="14" name="Rectangle">
              <a:extLst>
                <a:ext uri="{FF2B5EF4-FFF2-40B4-BE49-F238E27FC236}">
                  <a16:creationId xmlns:a16="http://schemas.microsoft.com/office/drawing/2014/main" id="{429F8B09-E64E-8049-9626-03F0F82B1393}"/>
                </a:ext>
              </a:extLst>
            </p:cNvPr>
            <p:cNvSpPr/>
            <p:nvPr/>
          </p:nvSpPr>
          <p:spPr>
            <a:xfrm>
              <a:off x="623392" y="2592747"/>
              <a:ext cx="9289031" cy="60235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266700" indent="-2667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Formas de Atuação">
              <a:extLst>
                <a:ext uri="{FF2B5EF4-FFF2-40B4-BE49-F238E27FC236}">
                  <a16:creationId xmlns:a16="http://schemas.microsoft.com/office/drawing/2014/main" id="{D943F8C8-C886-DD4A-9E73-AECFC82A31C8}"/>
                </a:ext>
              </a:extLst>
            </p:cNvPr>
            <p:cNvSpPr/>
            <p:nvPr/>
          </p:nvSpPr>
          <p:spPr>
            <a:xfrm>
              <a:off x="623390" y="2640303"/>
              <a:ext cx="9289031" cy="43088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266700" lvl="1" indent="190500">
                <a:defRPr sz="2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pt-BR"/>
                <a:t>Governança do Projeto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623392" y="4136883"/>
            <a:ext cx="9289033" cy="602356"/>
            <a:chOff x="623390" y="2592747"/>
            <a:chExt cx="9289033" cy="602356"/>
          </a:xfrm>
        </p:grpSpPr>
        <p:sp>
          <p:nvSpPr>
            <p:cNvPr id="13" name="Rectangle">
              <a:extLst>
                <a:ext uri="{FF2B5EF4-FFF2-40B4-BE49-F238E27FC236}">
                  <a16:creationId xmlns:a16="http://schemas.microsoft.com/office/drawing/2014/main" id="{429F8B09-E64E-8049-9626-03F0F82B1393}"/>
                </a:ext>
              </a:extLst>
            </p:cNvPr>
            <p:cNvSpPr/>
            <p:nvPr/>
          </p:nvSpPr>
          <p:spPr>
            <a:xfrm>
              <a:off x="623392" y="2592747"/>
              <a:ext cx="9289031" cy="602356"/>
            </a:xfrm>
            <a:prstGeom prst="rect">
              <a:avLst/>
            </a:prstGeom>
            <a:solidFill>
              <a:srgbClr val="65B32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266700" indent="-2667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" name="Formas de Atuação">
              <a:extLst>
                <a:ext uri="{FF2B5EF4-FFF2-40B4-BE49-F238E27FC236}">
                  <a16:creationId xmlns:a16="http://schemas.microsoft.com/office/drawing/2014/main" id="{D943F8C8-C886-DD4A-9E73-AECFC82A31C8}"/>
                </a:ext>
              </a:extLst>
            </p:cNvPr>
            <p:cNvSpPr/>
            <p:nvPr/>
          </p:nvSpPr>
          <p:spPr>
            <a:xfrm>
              <a:off x="623390" y="2640303"/>
              <a:ext cx="9289031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266700" lvl="1" indent="190500">
                <a:defRPr sz="2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pt-BR"/>
                <a:t>Plano de Trabalho e Cronograma</a:t>
              </a: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623392" y="4842868"/>
            <a:ext cx="9289033" cy="602356"/>
            <a:chOff x="623390" y="2592747"/>
            <a:chExt cx="9289033" cy="602356"/>
          </a:xfrm>
        </p:grpSpPr>
        <p:sp>
          <p:nvSpPr>
            <p:cNvPr id="18" name="Rectangle">
              <a:extLst>
                <a:ext uri="{FF2B5EF4-FFF2-40B4-BE49-F238E27FC236}">
                  <a16:creationId xmlns:a16="http://schemas.microsoft.com/office/drawing/2014/main" id="{429F8B09-E64E-8049-9626-03F0F82B1393}"/>
                </a:ext>
              </a:extLst>
            </p:cNvPr>
            <p:cNvSpPr/>
            <p:nvPr/>
          </p:nvSpPr>
          <p:spPr>
            <a:xfrm>
              <a:off x="623392" y="2592747"/>
              <a:ext cx="9289031" cy="602356"/>
            </a:xfrm>
            <a:prstGeom prst="rect">
              <a:avLst/>
            </a:prstGeom>
            <a:solidFill>
              <a:srgbClr val="65B32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266700" indent="-2667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" name="Formas de Atuação">
              <a:extLst>
                <a:ext uri="{FF2B5EF4-FFF2-40B4-BE49-F238E27FC236}">
                  <a16:creationId xmlns:a16="http://schemas.microsoft.com/office/drawing/2014/main" id="{D943F8C8-C886-DD4A-9E73-AECFC82A31C8}"/>
                </a:ext>
              </a:extLst>
            </p:cNvPr>
            <p:cNvSpPr/>
            <p:nvPr/>
          </p:nvSpPr>
          <p:spPr>
            <a:xfrm>
              <a:off x="623390" y="2640303"/>
              <a:ext cx="9289031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266700" lvl="1" indent="190500">
                <a:defRPr sz="2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pt-BR"/>
                <a:t>Contatos</a:t>
              </a:r>
            </a:p>
          </p:txBody>
        </p:sp>
      </p:grpSp>
      <p:sp>
        <p:nvSpPr>
          <p:cNvPr id="21" name="Rectangle">
            <a:extLst>
              <a:ext uri="{FF2B5EF4-FFF2-40B4-BE49-F238E27FC236}">
                <a16:creationId xmlns:a16="http://schemas.microsoft.com/office/drawing/2014/main" id="{429F8B09-E64E-8049-9626-03F0F82B1393}"/>
              </a:ext>
            </a:extLst>
          </p:cNvPr>
          <p:cNvSpPr/>
          <p:nvPr/>
        </p:nvSpPr>
        <p:spPr>
          <a:xfrm>
            <a:off x="623389" y="3356992"/>
            <a:ext cx="9289031" cy="602356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Formas de Atuação">
            <a:extLst>
              <a:ext uri="{FF2B5EF4-FFF2-40B4-BE49-F238E27FC236}">
                <a16:creationId xmlns:a16="http://schemas.microsoft.com/office/drawing/2014/main" id="{D943F8C8-C886-DD4A-9E73-AECFC82A31C8}"/>
              </a:ext>
            </a:extLst>
          </p:cNvPr>
          <p:cNvSpPr/>
          <p:nvPr/>
        </p:nvSpPr>
        <p:spPr>
          <a:xfrm>
            <a:off x="551384" y="3442727"/>
            <a:ext cx="9289031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/>
          <a:p>
            <a:pPr marL="266700" lvl="1" indent="190500">
              <a:defRPr sz="2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/>
              <a:t>Monitoramento do Estado de PE</a:t>
            </a:r>
            <a:endParaRPr lang="pt-BR" sz="1000"/>
          </a:p>
        </p:txBody>
      </p:sp>
    </p:spTree>
    <p:extLst>
      <p:ext uri="{BB962C8B-B14F-4D97-AF65-F5344CB8AC3E}">
        <p14:creationId xmlns:p14="http://schemas.microsoft.com/office/powerpoint/2010/main" val="425409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28"/>
          <p:cNvSpPr/>
          <p:nvPr/>
        </p:nvSpPr>
        <p:spPr>
          <a:xfrm>
            <a:off x="-1" y="188640"/>
            <a:ext cx="7680177" cy="720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Retângulo 8"/>
          <p:cNvSpPr/>
          <p:nvPr/>
        </p:nvSpPr>
        <p:spPr>
          <a:xfrm>
            <a:off x="178630" y="328311"/>
            <a:ext cx="3179067" cy="407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34286" tIns="34286" rIns="34286" bIns="34286" rtlCol="0">
            <a:spAutoFit/>
          </a:bodyPr>
          <a:lstStyle/>
          <a:p>
            <a:pPr defTabSz="914400">
              <a:spcBef>
                <a:spcPts val="4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22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Governança do Projeto</a:t>
            </a:r>
          </a:p>
        </p:txBody>
      </p:sp>
      <p:pic>
        <p:nvPicPr>
          <p:cNvPr id="2050" name="Picture 2" descr="Rio Smart Hub">
            <a:extLst>
              <a:ext uri="{FF2B5EF4-FFF2-40B4-BE49-F238E27FC236}">
                <a16:creationId xmlns:a16="http://schemas.microsoft.com/office/drawing/2014/main" id="{C3B7A15D-8AE4-495E-AAAB-1A547BE3A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119970"/>
            <a:ext cx="1830465" cy="85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E568EC8-F9A6-475E-A348-0FE6F6CF6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824" y="6175705"/>
            <a:ext cx="2880320" cy="651815"/>
          </a:xfrm>
          <a:prstGeom prst="rect">
            <a:avLst/>
          </a:prstGeom>
        </p:spPr>
      </p:pic>
      <p:pic>
        <p:nvPicPr>
          <p:cNvPr id="37" name="Imagem 36" descr="Uma imagem contendo silhueta&#10;&#10;Descrição gerada com muito alta confiança">
            <a:extLst>
              <a:ext uri="{FF2B5EF4-FFF2-40B4-BE49-F238E27FC236}">
                <a16:creationId xmlns:a16="http://schemas.microsoft.com/office/drawing/2014/main" id="{D21C9AA0-6A48-4594-A22D-5F11F9B65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772816"/>
            <a:ext cx="2734462" cy="4244135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91B0045D-0DF7-4350-B5D5-9284FFA110D4}"/>
              </a:ext>
            </a:extLst>
          </p:cNvPr>
          <p:cNvSpPr txBox="1"/>
          <p:nvPr/>
        </p:nvSpPr>
        <p:spPr>
          <a:xfrm>
            <a:off x="3072040" y="1844824"/>
            <a:ext cx="3384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solidFill>
                  <a:srgbClr val="FF0000"/>
                </a:solidFill>
              </a:rPr>
              <a:t>Grupo Executivo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00" b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Estado</a:t>
            </a:r>
            <a:r>
              <a:rPr lang="pt-BR" sz="1100" b="1" u="sng" dirty="0">
                <a:solidFill>
                  <a:schemeClr val="accent2"/>
                </a:solidFill>
              </a:rPr>
              <a:t>:  </a:t>
            </a:r>
            <a:r>
              <a:rPr lang="pt-BR" sz="1100" b="1" u="sng" dirty="0" err="1">
                <a:solidFill>
                  <a:schemeClr val="accent2"/>
                </a:solidFill>
              </a:rPr>
              <a:t>xxxxxxxxxx</a:t>
            </a:r>
            <a:endParaRPr lang="pt-BR" sz="1100" b="1" u="sng" dirty="0">
              <a:solidFill>
                <a:schemeClr val="accent2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BNDES</a:t>
            </a:r>
            <a:r>
              <a:rPr lang="pt-BR" sz="1100" b="1" dirty="0"/>
              <a:t>: Guilherme Martins; Rodrigo Pedrosa, Marcelo Martins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Consórcio</a:t>
            </a:r>
            <a:r>
              <a:rPr lang="pt-BR" sz="1100" b="1" dirty="0"/>
              <a:t>: 	Leonardo Preussler (Dynatest)</a:t>
            </a:r>
            <a:br>
              <a:rPr lang="pt-BR" sz="1100" b="1" dirty="0"/>
            </a:br>
            <a:r>
              <a:rPr lang="pt-BR" sz="1100" b="1" dirty="0"/>
              <a:t>	Paulo Belisário (</a:t>
            </a:r>
            <a:r>
              <a:rPr lang="pt-BR" sz="1100" b="1" dirty="0" err="1"/>
              <a:t>Systra</a:t>
            </a:r>
            <a:r>
              <a:rPr lang="pt-BR" sz="1100" b="1" dirty="0"/>
              <a:t>)</a:t>
            </a:r>
            <a:br>
              <a:rPr lang="pt-BR" sz="1100" b="1" dirty="0"/>
            </a:br>
            <a:r>
              <a:rPr lang="pt-BR" sz="1100" b="1" dirty="0"/>
              <a:t>	Tatiana </a:t>
            </a:r>
            <a:r>
              <a:rPr lang="pt-BR" sz="1100" b="1" dirty="0" err="1"/>
              <a:t>Cymbalista</a:t>
            </a:r>
            <a:r>
              <a:rPr lang="pt-BR" sz="1100" b="1" dirty="0"/>
              <a:t> (</a:t>
            </a:r>
            <a:r>
              <a:rPr lang="pt-BR" sz="1100" b="1" dirty="0" err="1"/>
              <a:t>Manesco</a:t>
            </a:r>
            <a:r>
              <a:rPr lang="pt-BR" sz="1100" b="1" dirty="0"/>
              <a:t>)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006FA32A-4CFD-45FD-9923-B57FCDB58EAB}"/>
              </a:ext>
            </a:extLst>
          </p:cNvPr>
          <p:cNvSpPr txBox="1"/>
          <p:nvPr/>
        </p:nvSpPr>
        <p:spPr>
          <a:xfrm>
            <a:off x="6399028" y="1969799"/>
            <a:ext cx="338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00" dirty="0"/>
              <a:t>Prover direcionamento para o Projeto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00" dirty="0"/>
              <a:t>Prover feedback sobre o progresso do projeto, próximos passos e principais gargalos / pontos de atenção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00" dirty="0"/>
              <a:t>Resolver conflitos / Tomada de Decisão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00" dirty="0"/>
              <a:t>Validar recomendações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08428A34-09B2-4CCB-BFA8-64C553573E75}"/>
              </a:ext>
            </a:extLst>
          </p:cNvPr>
          <p:cNvSpPr txBox="1"/>
          <p:nvPr/>
        </p:nvSpPr>
        <p:spPr>
          <a:xfrm>
            <a:off x="6367694" y="3371343"/>
            <a:ext cx="338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00" dirty="0"/>
              <a:t>Monitorar progresso, plano, pendências, qualidade, riscos e problemas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00" dirty="0"/>
              <a:t>Validar recomendações e alternativas para discussão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00" dirty="0"/>
              <a:t>Definir próximos passos/redirecionar prioridades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00" dirty="0"/>
              <a:t>Definir pauta para reuniões de comitê executivo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0CB60684-70B9-4A4D-A25C-093BA56DD64D}"/>
              </a:ext>
            </a:extLst>
          </p:cNvPr>
          <p:cNvSpPr txBox="1"/>
          <p:nvPr/>
        </p:nvSpPr>
        <p:spPr>
          <a:xfrm>
            <a:off x="6398652" y="4610565"/>
            <a:ext cx="338437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00" dirty="0"/>
              <a:t>Monitorar progresso, plano, pendências, riscos e problemas do Projeto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00" dirty="0"/>
              <a:t>Discutir a metodologia e fases de Trabalho de cada etapa do Projeto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00" dirty="0"/>
              <a:t>Priorizar e planejar execução das atividades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00" dirty="0"/>
              <a:t>Monitorar qualidade e progresso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00" dirty="0"/>
              <a:t>Escalar problemas críticos ou necessidade de tomada de decisão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00" dirty="0"/>
              <a:t>Identificar oportunidades de melhoria</a:t>
            </a:r>
          </a:p>
        </p:txBody>
      </p:sp>
      <p:pic>
        <p:nvPicPr>
          <p:cNvPr id="43" name="Imagem 42" descr="Uma imagem contendo equipamentos eletrônicos, calculadora&#10;&#10;Descrição gerada com alta confiança">
            <a:extLst>
              <a:ext uri="{FF2B5EF4-FFF2-40B4-BE49-F238E27FC236}">
                <a16:creationId xmlns:a16="http://schemas.microsoft.com/office/drawing/2014/main" id="{87CDB793-D949-4AE7-B025-3410B4536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754" y="1897616"/>
            <a:ext cx="1008000" cy="1008000"/>
          </a:xfrm>
          <a:prstGeom prst="rect">
            <a:avLst/>
          </a:prstGeom>
        </p:spPr>
      </p:pic>
      <p:pic>
        <p:nvPicPr>
          <p:cNvPr id="44" name="Imagem 43" descr="Uma imagem contendo equipamentos eletrônicos, calculadora&#10;&#10;Descrição gerada com alta confiança">
            <a:extLst>
              <a:ext uri="{FF2B5EF4-FFF2-40B4-BE49-F238E27FC236}">
                <a16:creationId xmlns:a16="http://schemas.microsoft.com/office/drawing/2014/main" id="{84B94AD7-88E1-4008-9EE1-D2BB05A68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387" y="3232109"/>
            <a:ext cx="1008000" cy="1008000"/>
          </a:xfrm>
          <a:prstGeom prst="rect">
            <a:avLst/>
          </a:prstGeom>
        </p:spPr>
      </p:pic>
      <p:pic>
        <p:nvPicPr>
          <p:cNvPr id="45" name="Imagem 44" descr="Uma imagem contendo equipamentos eletrônicos, calculadora&#10;&#10;Descrição gerada com alta confiança">
            <a:extLst>
              <a:ext uri="{FF2B5EF4-FFF2-40B4-BE49-F238E27FC236}">
                <a16:creationId xmlns:a16="http://schemas.microsoft.com/office/drawing/2014/main" id="{B9BF6039-D605-48B9-A91E-D5400535DF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387" y="4647805"/>
            <a:ext cx="1008000" cy="1008000"/>
          </a:xfrm>
          <a:prstGeom prst="rect">
            <a:avLst/>
          </a:prstGeom>
        </p:spPr>
      </p:pic>
      <p:sp>
        <p:nvSpPr>
          <p:cNvPr id="47" name="CaixaDeTexto 46">
            <a:extLst>
              <a:ext uri="{FF2B5EF4-FFF2-40B4-BE49-F238E27FC236}">
                <a16:creationId xmlns:a16="http://schemas.microsoft.com/office/drawing/2014/main" id="{D0B4E097-8D53-4BBC-AD65-6FE31E5DD988}"/>
              </a:ext>
            </a:extLst>
          </p:cNvPr>
          <p:cNvSpPr txBox="1"/>
          <p:nvPr/>
        </p:nvSpPr>
        <p:spPr>
          <a:xfrm>
            <a:off x="10148446" y="2885197"/>
            <a:ext cx="6480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1000" b="1">
                <a:solidFill>
                  <a:schemeClr val="tx1">
                    <a:lumMod val="50000"/>
                    <a:lumOff val="50000"/>
                  </a:schemeClr>
                </a:solidFill>
              </a:rPr>
              <a:t>Mensal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7E1AF207-8893-4231-9446-ED4C192C9FA3}"/>
              </a:ext>
            </a:extLst>
          </p:cNvPr>
          <p:cNvSpPr txBox="1"/>
          <p:nvPr/>
        </p:nvSpPr>
        <p:spPr>
          <a:xfrm>
            <a:off x="1127448" y="1334953"/>
            <a:ext cx="9937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143A61"/>
                </a:solidFill>
              </a:rPr>
              <a:t>Instância	                                            Participantes	                                                 Papéis e Responsabilidades                          Periodicidade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E3E5CBC5-9E87-4AA0-823D-730A8B222813}"/>
              </a:ext>
            </a:extLst>
          </p:cNvPr>
          <p:cNvSpPr txBox="1"/>
          <p:nvPr/>
        </p:nvSpPr>
        <p:spPr>
          <a:xfrm>
            <a:off x="1271464" y="2562395"/>
            <a:ext cx="7505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>
                <a:solidFill>
                  <a:schemeClr val="bg1"/>
                </a:solidFill>
              </a:rPr>
              <a:t>Comitê</a:t>
            </a:r>
          </a:p>
          <a:p>
            <a:pPr algn="ctr"/>
            <a:r>
              <a:rPr lang="pt-BR" sz="1100" b="1">
                <a:solidFill>
                  <a:schemeClr val="bg1"/>
                </a:solidFill>
              </a:rPr>
              <a:t>Executivo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2D1F9795-6D2A-4FEC-9795-1C8B6C4624FE}"/>
              </a:ext>
            </a:extLst>
          </p:cNvPr>
          <p:cNvSpPr txBox="1"/>
          <p:nvPr/>
        </p:nvSpPr>
        <p:spPr>
          <a:xfrm>
            <a:off x="911424" y="3681747"/>
            <a:ext cx="13869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>
                <a:solidFill>
                  <a:schemeClr val="bg1"/>
                </a:solidFill>
              </a:rPr>
              <a:t>PMO </a:t>
            </a:r>
          </a:p>
          <a:p>
            <a:pPr algn="ctr"/>
            <a:r>
              <a:rPr lang="pt-BR" sz="1100" b="1">
                <a:solidFill>
                  <a:schemeClr val="bg1"/>
                </a:solidFill>
              </a:rPr>
              <a:t>(Reuniões de Status)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FF4C53C5-E16F-425D-9BBF-6340AE524B97}"/>
              </a:ext>
            </a:extLst>
          </p:cNvPr>
          <p:cNvSpPr txBox="1"/>
          <p:nvPr/>
        </p:nvSpPr>
        <p:spPr>
          <a:xfrm>
            <a:off x="977617" y="5049899"/>
            <a:ext cx="13019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>
                <a:solidFill>
                  <a:schemeClr val="bg1"/>
                </a:solidFill>
              </a:rPr>
              <a:t>Acompanhamento </a:t>
            </a:r>
          </a:p>
          <a:p>
            <a:pPr algn="ctr"/>
            <a:r>
              <a:rPr lang="pt-BR" sz="1100" b="1">
                <a:solidFill>
                  <a:schemeClr val="bg1"/>
                </a:solidFill>
              </a:rPr>
              <a:t>Equipe de Projeto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5AEC58FD-A506-4B75-A6A7-4DC7BC442E29}"/>
              </a:ext>
            </a:extLst>
          </p:cNvPr>
          <p:cNvSpPr txBox="1"/>
          <p:nvPr/>
        </p:nvSpPr>
        <p:spPr>
          <a:xfrm>
            <a:off x="10069199" y="4240221"/>
            <a:ext cx="7920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1000" b="1">
                <a:solidFill>
                  <a:schemeClr val="tx1">
                    <a:lumMod val="50000"/>
                    <a:lumOff val="50000"/>
                  </a:schemeClr>
                </a:solidFill>
              </a:rPr>
              <a:t>Quinzenal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3D618CAA-8E67-4DAC-9F3E-C89A3BCBC2E8}"/>
              </a:ext>
            </a:extLst>
          </p:cNvPr>
          <p:cNvSpPr txBox="1"/>
          <p:nvPr/>
        </p:nvSpPr>
        <p:spPr>
          <a:xfrm>
            <a:off x="10097233" y="5583797"/>
            <a:ext cx="7200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1000" b="1">
                <a:solidFill>
                  <a:schemeClr val="tx1">
                    <a:lumMod val="50000"/>
                    <a:lumOff val="50000"/>
                  </a:schemeClr>
                </a:solidFill>
              </a:rPr>
              <a:t>Semanal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4655D129-0853-4C3D-8F36-6627A78D23DD}"/>
              </a:ext>
            </a:extLst>
          </p:cNvPr>
          <p:cNvSpPr txBox="1"/>
          <p:nvPr/>
        </p:nvSpPr>
        <p:spPr>
          <a:xfrm>
            <a:off x="3104570" y="3218385"/>
            <a:ext cx="315636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solidFill>
                  <a:srgbClr val="FF0000"/>
                </a:solidFill>
              </a:rPr>
              <a:t>Grupo Técnico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00" b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Estado</a:t>
            </a:r>
            <a:r>
              <a:rPr lang="pt-BR" sz="1100" b="1" u="sng" dirty="0">
                <a:solidFill>
                  <a:schemeClr val="accent2"/>
                </a:solidFill>
              </a:rPr>
              <a:t>: </a:t>
            </a:r>
            <a:r>
              <a:rPr lang="pt-BR" sz="1100" b="1" u="sng" dirty="0" err="1">
                <a:solidFill>
                  <a:schemeClr val="accent2"/>
                </a:solidFill>
              </a:rPr>
              <a:t>xxxxxx</a:t>
            </a:r>
            <a:endParaRPr lang="pt-BR" sz="1100" b="1" u="sng" dirty="0">
              <a:solidFill>
                <a:schemeClr val="accent2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BNDES</a:t>
            </a:r>
            <a:r>
              <a:rPr lang="pt-BR" sz="1100" b="1" dirty="0"/>
              <a:t>: Guilherme Martins; Rodrigo Pedrosa, Marcelo Martins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Consórcio</a:t>
            </a:r>
            <a:r>
              <a:rPr lang="pt-BR" sz="1100" b="1" dirty="0"/>
              <a:t>: [Dynatest] Felipe Labanca, Edson Shimizu, [</a:t>
            </a:r>
            <a:r>
              <a:rPr lang="pt-BR" sz="1100" b="1" dirty="0" err="1"/>
              <a:t>Systra</a:t>
            </a:r>
            <a:r>
              <a:rPr lang="pt-BR" sz="1100" b="1" dirty="0"/>
              <a:t>] José Roberto Pereira, Paulo Belisário, [</a:t>
            </a:r>
            <a:r>
              <a:rPr lang="pt-BR" sz="1100" b="1" dirty="0" err="1"/>
              <a:t>Manesco</a:t>
            </a:r>
            <a:r>
              <a:rPr lang="pt-BR" sz="1100" b="1" dirty="0"/>
              <a:t>] Tatiana </a:t>
            </a:r>
            <a:r>
              <a:rPr lang="pt-BR" sz="1100" b="1" dirty="0" err="1"/>
              <a:t>Cymbalista</a:t>
            </a:r>
            <a:r>
              <a:rPr lang="pt-BR" sz="1100" b="1" dirty="0"/>
              <a:t>, Eduardo Ramires, </a:t>
            </a:r>
            <a:r>
              <a:rPr lang="pt-BR" sz="1100" b="1" dirty="0" err="1"/>
              <a:t>Maís</a:t>
            </a:r>
            <a:r>
              <a:rPr lang="pt-BR" sz="1100" b="1" dirty="0"/>
              <a:t> Moreno, Rafael Fernandes</a:t>
            </a:r>
            <a:endParaRPr lang="pt-BR" sz="900" b="1" dirty="0"/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87C1D7F3-35D8-4BC4-B2C1-41F3FAE62CC4}"/>
              </a:ext>
            </a:extLst>
          </p:cNvPr>
          <p:cNvSpPr txBox="1"/>
          <p:nvPr/>
        </p:nvSpPr>
        <p:spPr>
          <a:xfrm>
            <a:off x="3108126" y="4864481"/>
            <a:ext cx="31563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solidFill>
                  <a:srgbClr val="FF0000"/>
                </a:solidFill>
              </a:rPr>
              <a:t>GT Operacional</a:t>
            </a:r>
            <a:endParaRPr lang="pt-BR" sz="1100" b="1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00" b="1" dirty="0"/>
              <a:t> </a:t>
            </a:r>
            <a:r>
              <a:rPr lang="pt-BR" sz="11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BNDES</a:t>
            </a:r>
            <a:r>
              <a:rPr lang="pt-BR" sz="1100" b="1" dirty="0"/>
              <a:t>: Rodrigo Pedrosa e Marcelo Martins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Consórcio</a:t>
            </a:r>
            <a:r>
              <a:rPr lang="pt-BR" sz="1100" b="1" dirty="0"/>
              <a:t>: [Dynatest] Felipe Labanca, Edson Shimizu, Paloma Fialho; [</a:t>
            </a:r>
            <a:r>
              <a:rPr lang="pt-BR" sz="1100" b="1" dirty="0" err="1"/>
              <a:t>Systra</a:t>
            </a:r>
            <a:r>
              <a:rPr lang="pt-BR" sz="1100" b="1" dirty="0"/>
              <a:t>] Paulo Belisário, José Roberto Pereira; [</a:t>
            </a:r>
            <a:r>
              <a:rPr lang="pt-BR" sz="1100" b="1" dirty="0" err="1"/>
              <a:t>Manesco</a:t>
            </a:r>
            <a:r>
              <a:rPr lang="pt-BR" sz="1100" b="1" dirty="0"/>
              <a:t>] Tatiana </a:t>
            </a:r>
            <a:r>
              <a:rPr lang="pt-BR" sz="1100" b="1" dirty="0" err="1"/>
              <a:t>Cymbalista</a:t>
            </a:r>
            <a:r>
              <a:rPr lang="pt-BR" sz="1100" b="1" dirty="0"/>
              <a:t>, Rafael Fernandes, Helena </a:t>
            </a:r>
            <a:r>
              <a:rPr lang="pt-BR" sz="1100" b="1" dirty="0" err="1"/>
              <a:t>Hocayen</a:t>
            </a:r>
            <a:endParaRPr lang="pt-BR" sz="1100" b="1" dirty="0"/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id="{223927D7-C31F-48CD-ADCE-53BEA7A9F49C}"/>
              </a:ext>
            </a:extLst>
          </p:cNvPr>
          <p:cNvSpPr/>
          <p:nvPr/>
        </p:nvSpPr>
        <p:spPr>
          <a:xfrm>
            <a:off x="10249674" y="2342111"/>
            <a:ext cx="129871" cy="1190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id="{924CDB9B-7CD5-45CE-981C-457149234C6E}"/>
              </a:ext>
            </a:extLst>
          </p:cNvPr>
          <p:cNvSpPr/>
          <p:nvPr/>
        </p:nvSpPr>
        <p:spPr>
          <a:xfrm>
            <a:off x="10267690" y="3927402"/>
            <a:ext cx="145381" cy="1180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Elipse 75">
            <a:extLst>
              <a:ext uri="{FF2B5EF4-FFF2-40B4-BE49-F238E27FC236}">
                <a16:creationId xmlns:a16="http://schemas.microsoft.com/office/drawing/2014/main" id="{FE4C9F01-5D80-4C34-B952-8F5160AFC2DD}"/>
              </a:ext>
            </a:extLst>
          </p:cNvPr>
          <p:cNvSpPr/>
          <p:nvPr/>
        </p:nvSpPr>
        <p:spPr>
          <a:xfrm>
            <a:off x="10267691" y="3766929"/>
            <a:ext cx="145381" cy="1180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7" name="Elipse 76">
            <a:extLst>
              <a:ext uri="{FF2B5EF4-FFF2-40B4-BE49-F238E27FC236}">
                <a16:creationId xmlns:a16="http://schemas.microsoft.com/office/drawing/2014/main" id="{F02176FA-3FB2-45A4-A1D7-3562CD79EF07}"/>
              </a:ext>
            </a:extLst>
          </p:cNvPr>
          <p:cNvSpPr/>
          <p:nvPr/>
        </p:nvSpPr>
        <p:spPr>
          <a:xfrm>
            <a:off x="10257087" y="5186901"/>
            <a:ext cx="129871" cy="1190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8" name="Elipse 77">
            <a:extLst>
              <a:ext uri="{FF2B5EF4-FFF2-40B4-BE49-F238E27FC236}">
                <a16:creationId xmlns:a16="http://schemas.microsoft.com/office/drawing/2014/main" id="{AA0F560C-4D5A-4A6F-A562-1133AED34EE2}"/>
              </a:ext>
            </a:extLst>
          </p:cNvPr>
          <p:cNvSpPr/>
          <p:nvPr/>
        </p:nvSpPr>
        <p:spPr>
          <a:xfrm>
            <a:off x="10253644" y="5073280"/>
            <a:ext cx="129871" cy="1190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9" name="Elipse 78">
            <a:extLst>
              <a:ext uri="{FF2B5EF4-FFF2-40B4-BE49-F238E27FC236}">
                <a16:creationId xmlns:a16="http://schemas.microsoft.com/office/drawing/2014/main" id="{D5980F3E-5C01-48DF-9E51-29C6D792B0B8}"/>
              </a:ext>
            </a:extLst>
          </p:cNvPr>
          <p:cNvSpPr/>
          <p:nvPr/>
        </p:nvSpPr>
        <p:spPr>
          <a:xfrm>
            <a:off x="10258376" y="5366147"/>
            <a:ext cx="129871" cy="1190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0" name="Elipse 79">
            <a:extLst>
              <a:ext uri="{FF2B5EF4-FFF2-40B4-BE49-F238E27FC236}">
                <a16:creationId xmlns:a16="http://schemas.microsoft.com/office/drawing/2014/main" id="{38131B31-AEBE-4494-B513-619E00F175E9}"/>
              </a:ext>
            </a:extLst>
          </p:cNvPr>
          <p:cNvSpPr/>
          <p:nvPr/>
        </p:nvSpPr>
        <p:spPr>
          <a:xfrm>
            <a:off x="10253644" y="5268137"/>
            <a:ext cx="129871" cy="1190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8C4324BC-D88D-49B1-A23F-D286EFD5D1DE}"/>
              </a:ext>
            </a:extLst>
          </p:cNvPr>
          <p:cNvSpPr txBox="1"/>
          <p:nvPr/>
        </p:nvSpPr>
        <p:spPr>
          <a:xfrm>
            <a:off x="10943496" y="4921172"/>
            <a:ext cx="12843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00" b="1" dirty="0"/>
              <a:t>Quinta-feira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00" b="1" dirty="0"/>
              <a:t>11h00</a:t>
            </a: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BB169EFD-0D1D-4D15-B33E-99845B021DAA}"/>
              </a:ext>
            </a:extLst>
          </p:cNvPr>
          <p:cNvSpPr txBox="1"/>
          <p:nvPr/>
        </p:nvSpPr>
        <p:spPr>
          <a:xfrm>
            <a:off x="10981517" y="3527312"/>
            <a:ext cx="12843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00" b="1" dirty="0"/>
              <a:t>Sexta-feira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00" b="1" dirty="0"/>
              <a:t>10h00</a:t>
            </a:r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F4278AAA-B80D-41BF-BE2B-F2CA25463548}"/>
              </a:ext>
            </a:extLst>
          </p:cNvPr>
          <p:cNvSpPr txBox="1"/>
          <p:nvPr/>
        </p:nvSpPr>
        <p:spPr>
          <a:xfrm>
            <a:off x="10981517" y="2275145"/>
            <a:ext cx="12843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00" b="1" dirty="0"/>
              <a:t>TBD</a:t>
            </a:r>
          </a:p>
        </p:txBody>
      </p:sp>
    </p:spTree>
    <p:extLst>
      <p:ext uri="{BB962C8B-B14F-4D97-AF65-F5344CB8AC3E}">
        <p14:creationId xmlns:p14="http://schemas.microsoft.com/office/powerpoint/2010/main" val="11333549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2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/>
      <p:bldP spid="82" grpId="0"/>
      <p:bldP spid="8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623391" y="1183025"/>
            <a:ext cx="9289032" cy="602356"/>
            <a:chOff x="623391" y="1183025"/>
            <a:chExt cx="9289032" cy="602356"/>
          </a:xfrm>
          <a:solidFill>
            <a:srgbClr val="1E428B"/>
          </a:solidFill>
        </p:grpSpPr>
        <p:sp>
          <p:nvSpPr>
            <p:cNvPr id="152" name="Rectangle"/>
            <p:cNvSpPr/>
            <p:nvPr/>
          </p:nvSpPr>
          <p:spPr>
            <a:xfrm>
              <a:off x="623391" y="1183025"/>
              <a:ext cx="9289032" cy="60235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3" name="Fontes de Recursos"/>
            <p:cNvSpPr/>
            <p:nvPr/>
          </p:nvSpPr>
          <p:spPr>
            <a:xfrm>
              <a:off x="623391" y="1268760"/>
              <a:ext cx="9289032" cy="43088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266700" lvl="1" indent="190500">
                <a:defRPr sz="2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pt-BR"/>
                <a:t>Equipe do Projeto e Frentes de Trabalho</a:t>
              </a: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623391" y="1889010"/>
            <a:ext cx="9289033" cy="602355"/>
            <a:chOff x="623391" y="1889636"/>
            <a:chExt cx="9289033" cy="602355"/>
          </a:xfrm>
        </p:grpSpPr>
        <p:sp>
          <p:nvSpPr>
            <p:cNvPr id="155" name="Rectangle"/>
            <p:cNvSpPr/>
            <p:nvPr/>
          </p:nvSpPr>
          <p:spPr>
            <a:xfrm>
              <a:off x="623392" y="1889636"/>
              <a:ext cx="9289032" cy="602355"/>
            </a:xfrm>
            <a:prstGeom prst="rect">
              <a:avLst/>
            </a:prstGeom>
            <a:solidFill>
              <a:srgbClr val="65B32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266700" indent="-2667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6" name="Focos de Apoio Financeiro"/>
            <p:cNvSpPr/>
            <p:nvPr/>
          </p:nvSpPr>
          <p:spPr>
            <a:xfrm>
              <a:off x="623391" y="1975371"/>
              <a:ext cx="9289032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266700" lvl="1" indent="190500">
                <a:defRPr sz="2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pt-BR"/>
                <a:t>O Projeto</a:t>
              </a:r>
            </a:p>
          </p:txBody>
        </p:sp>
      </p:grpSp>
      <p:sp>
        <p:nvSpPr>
          <p:cNvPr id="19" name="Fontes de Recursos"/>
          <p:cNvSpPr/>
          <p:nvPr/>
        </p:nvSpPr>
        <p:spPr>
          <a:xfrm>
            <a:off x="191344" y="663081"/>
            <a:ext cx="928903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/>
          <a:p>
            <a:pPr lvl="1">
              <a:defRPr sz="2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2400">
                <a:solidFill>
                  <a:srgbClr val="1E428B"/>
                </a:solidFill>
              </a:rPr>
              <a:t>Sumário</a:t>
            </a:r>
            <a:endParaRPr sz="2400">
              <a:solidFill>
                <a:srgbClr val="1E428B"/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623390" y="2594994"/>
            <a:ext cx="9289033" cy="602356"/>
            <a:chOff x="623390" y="2592747"/>
            <a:chExt cx="9289033" cy="602356"/>
          </a:xfrm>
        </p:grpSpPr>
        <p:sp>
          <p:nvSpPr>
            <p:cNvPr id="14" name="Rectangle">
              <a:extLst>
                <a:ext uri="{FF2B5EF4-FFF2-40B4-BE49-F238E27FC236}">
                  <a16:creationId xmlns:a16="http://schemas.microsoft.com/office/drawing/2014/main" id="{429F8B09-E64E-8049-9626-03F0F82B1393}"/>
                </a:ext>
              </a:extLst>
            </p:cNvPr>
            <p:cNvSpPr/>
            <p:nvPr/>
          </p:nvSpPr>
          <p:spPr>
            <a:xfrm>
              <a:off x="623392" y="2592747"/>
              <a:ext cx="9289031" cy="602356"/>
            </a:xfrm>
            <a:prstGeom prst="rect">
              <a:avLst/>
            </a:prstGeom>
            <a:solidFill>
              <a:srgbClr val="65B32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266700" indent="-2667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Formas de Atuação">
              <a:extLst>
                <a:ext uri="{FF2B5EF4-FFF2-40B4-BE49-F238E27FC236}">
                  <a16:creationId xmlns:a16="http://schemas.microsoft.com/office/drawing/2014/main" id="{D943F8C8-C886-DD4A-9E73-AECFC82A31C8}"/>
                </a:ext>
              </a:extLst>
            </p:cNvPr>
            <p:cNvSpPr/>
            <p:nvPr/>
          </p:nvSpPr>
          <p:spPr>
            <a:xfrm>
              <a:off x="623390" y="2640303"/>
              <a:ext cx="9289031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266700" lvl="1" indent="190500">
                <a:defRPr sz="2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pt-BR"/>
                <a:t>Governança do Projeto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623392" y="4136883"/>
            <a:ext cx="9289033" cy="602356"/>
            <a:chOff x="623390" y="2592747"/>
            <a:chExt cx="9289033" cy="602356"/>
          </a:xfrm>
        </p:grpSpPr>
        <p:sp>
          <p:nvSpPr>
            <p:cNvPr id="13" name="Rectangle">
              <a:extLst>
                <a:ext uri="{FF2B5EF4-FFF2-40B4-BE49-F238E27FC236}">
                  <a16:creationId xmlns:a16="http://schemas.microsoft.com/office/drawing/2014/main" id="{429F8B09-E64E-8049-9626-03F0F82B1393}"/>
                </a:ext>
              </a:extLst>
            </p:cNvPr>
            <p:cNvSpPr/>
            <p:nvPr/>
          </p:nvSpPr>
          <p:spPr>
            <a:xfrm>
              <a:off x="623392" y="2592747"/>
              <a:ext cx="9289031" cy="602356"/>
            </a:xfrm>
            <a:prstGeom prst="rect">
              <a:avLst/>
            </a:prstGeom>
            <a:solidFill>
              <a:srgbClr val="65B32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266700" indent="-2667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" name="Formas de Atuação">
              <a:extLst>
                <a:ext uri="{FF2B5EF4-FFF2-40B4-BE49-F238E27FC236}">
                  <a16:creationId xmlns:a16="http://schemas.microsoft.com/office/drawing/2014/main" id="{D943F8C8-C886-DD4A-9E73-AECFC82A31C8}"/>
                </a:ext>
              </a:extLst>
            </p:cNvPr>
            <p:cNvSpPr/>
            <p:nvPr/>
          </p:nvSpPr>
          <p:spPr>
            <a:xfrm>
              <a:off x="623390" y="2640303"/>
              <a:ext cx="9289031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266700" lvl="1" indent="190500">
                <a:defRPr sz="2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pt-BR"/>
                <a:t>Plano de Trabalho e Cronograma</a:t>
              </a:r>
            </a:p>
          </p:txBody>
        </p:sp>
      </p:grpSp>
      <p:sp>
        <p:nvSpPr>
          <p:cNvPr id="21" name="Rectangle">
            <a:extLst>
              <a:ext uri="{FF2B5EF4-FFF2-40B4-BE49-F238E27FC236}">
                <a16:creationId xmlns:a16="http://schemas.microsoft.com/office/drawing/2014/main" id="{429F8B09-E64E-8049-9626-03F0F82B1393}"/>
              </a:ext>
            </a:extLst>
          </p:cNvPr>
          <p:cNvSpPr/>
          <p:nvPr/>
        </p:nvSpPr>
        <p:spPr>
          <a:xfrm>
            <a:off x="623389" y="3356992"/>
            <a:ext cx="9289031" cy="602356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Formas de Atuação">
            <a:extLst>
              <a:ext uri="{FF2B5EF4-FFF2-40B4-BE49-F238E27FC236}">
                <a16:creationId xmlns:a16="http://schemas.microsoft.com/office/drawing/2014/main" id="{D943F8C8-C886-DD4A-9E73-AECFC82A31C8}"/>
              </a:ext>
            </a:extLst>
          </p:cNvPr>
          <p:cNvSpPr/>
          <p:nvPr/>
        </p:nvSpPr>
        <p:spPr>
          <a:xfrm>
            <a:off x="551384" y="3442727"/>
            <a:ext cx="9289031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/>
          <a:p>
            <a:pPr marL="266700" lvl="1" indent="190500">
              <a:defRPr sz="2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/>
              <a:t>Monitoramento do Estado RJ</a:t>
            </a:r>
            <a:endParaRPr lang="pt-BR" sz="1000"/>
          </a:p>
        </p:txBody>
      </p:sp>
    </p:spTree>
    <p:extLst>
      <p:ext uri="{BB962C8B-B14F-4D97-AF65-F5344CB8AC3E}">
        <p14:creationId xmlns:p14="http://schemas.microsoft.com/office/powerpoint/2010/main" val="64587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8090EBA-9008-4995-8C34-8F5CD3C00A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0718432"/>
              </p:ext>
            </p:extLst>
          </p:nvPr>
        </p:nvGraphicFramePr>
        <p:xfrm>
          <a:off x="195863" y="974187"/>
          <a:ext cx="7372260" cy="5695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tângulo 28"/>
          <p:cNvSpPr/>
          <p:nvPr/>
        </p:nvSpPr>
        <p:spPr>
          <a:xfrm>
            <a:off x="-1" y="188640"/>
            <a:ext cx="7680177" cy="720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Retângulo 8"/>
          <p:cNvSpPr/>
          <p:nvPr/>
        </p:nvSpPr>
        <p:spPr>
          <a:xfrm>
            <a:off x="178630" y="328311"/>
            <a:ext cx="6681629" cy="407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34286" tIns="34286" rIns="34286" bIns="34286" rtlCol="0">
            <a:spAutoFit/>
          </a:bodyPr>
          <a:lstStyle/>
          <a:p>
            <a:pPr defTabSz="914400">
              <a:spcBef>
                <a:spcPts val="4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22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Governança Consórcio Dynatest/</a:t>
            </a:r>
            <a:r>
              <a:rPr lang="pt-BR" sz="2200" b="1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Systra</a:t>
            </a:r>
            <a:r>
              <a:rPr lang="pt-BR" sz="22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pt-BR" sz="2200" b="1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Manesco</a:t>
            </a:r>
            <a:endParaRPr lang="pt-BR" sz="22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 descr="Rio Smart Hub">
            <a:extLst>
              <a:ext uri="{FF2B5EF4-FFF2-40B4-BE49-F238E27FC236}">
                <a16:creationId xmlns:a16="http://schemas.microsoft.com/office/drawing/2014/main" id="{C3B7A15D-8AE4-495E-AAAB-1A547BE3A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119970"/>
            <a:ext cx="1830465" cy="85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E568EC8-F9A6-475E-A348-0FE6F6CF64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2824" y="6175705"/>
            <a:ext cx="2880320" cy="651815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D8A73211-700E-4ABC-A3E9-37FE8731C07E}"/>
              </a:ext>
            </a:extLst>
          </p:cNvPr>
          <p:cNvGrpSpPr/>
          <p:nvPr/>
        </p:nvGrpSpPr>
        <p:grpSpPr>
          <a:xfrm>
            <a:off x="2397004" y="5443949"/>
            <a:ext cx="1956561" cy="891671"/>
            <a:chOff x="2231173" y="5528687"/>
            <a:chExt cx="1956561" cy="891671"/>
          </a:xfrm>
        </p:grpSpPr>
        <p:pic>
          <p:nvPicPr>
            <p:cNvPr id="46" name="Imagem 45" descr="Texto&#10;&#10;Descrição gerada automaticamente">
              <a:extLst>
                <a:ext uri="{FF2B5EF4-FFF2-40B4-BE49-F238E27FC236}">
                  <a16:creationId xmlns:a16="http://schemas.microsoft.com/office/drawing/2014/main" id="{F7404FF6-0C99-4EF5-AB78-1C3D49C2D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1173" y="5774028"/>
              <a:ext cx="646330" cy="646330"/>
            </a:xfrm>
            <a:prstGeom prst="rect">
              <a:avLst/>
            </a:prstGeom>
          </p:spPr>
        </p:pic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CA970DF7-B53D-4A94-8ADB-0B1751A0181C}"/>
                </a:ext>
              </a:extLst>
            </p:cNvPr>
            <p:cNvSpPr txBox="1"/>
            <p:nvPr/>
          </p:nvSpPr>
          <p:spPr>
            <a:xfrm>
              <a:off x="2274392" y="5528687"/>
              <a:ext cx="1913342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1800" b="1" i="0" u="none" strike="noStrike" cap="none" spc="0" normalizeH="0" baseline="0" dirty="0">
                  <a:ln>
                    <a:noFill/>
                  </a:ln>
                  <a:solidFill>
                    <a:srgbClr val="1A3B7D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Tatiana </a:t>
              </a:r>
              <a:r>
                <a:rPr kumimoji="0" lang="pt-BR" sz="1800" b="1" i="0" u="none" strike="noStrike" cap="none" spc="0" normalizeH="0" baseline="0" dirty="0" err="1">
                  <a:ln>
                    <a:noFill/>
                  </a:ln>
                  <a:solidFill>
                    <a:srgbClr val="1A3B7D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Cymbalista</a:t>
              </a:r>
              <a:endParaRPr kumimoji="0" lang="pt-BR" sz="1800" b="1" i="0" u="none" strike="noStrike" cap="none" spc="0" normalizeH="0" baseline="0" dirty="0">
                <a:ln>
                  <a:noFill/>
                </a:ln>
                <a:solidFill>
                  <a:srgbClr val="1A3B7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1" i="0" u="none" strike="noStrike" cap="none" spc="0" normalizeH="0" baseline="0" dirty="0">
                <a:ln>
                  <a:noFill/>
                </a:ln>
                <a:solidFill>
                  <a:srgbClr val="1A3B7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745CF0A3-6166-4A9C-A885-CC3BF9BBA3E6}"/>
              </a:ext>
            </a:extLst>
          </p:cNvPr>
          <p:cNvGrpSpPr/>
          <p:nvPr/>
        </p:nvGrpSpPr>
        <p:grpSpPr>
          <a:xfrm>
            <a:off x="258802" y="4263980"/>
            <a:ext cx="1499831" cy="646329"/>
            <a:chOff x="366642" y="4244234"/>
            <a:chExt cx="1499831" cy="646329"/>
          </a:xfrm>
        </p:grpSpPr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49E80876-7E0A-440E-8851-7C1F8E36F8B8}"/>
                </a:ext>
              </a:extLst>
            </p:cNvPr>
            <p:cNvSpPr txBox="1"/>
            <p:nvPr/>
          </p:nvSpPr>
          <p:spPr>
            <a:xfrm>
              <a:off x="366642" y="4244234"/>
              <a:ext cx="1499831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1800" b="1" i="0" u="none" strike="noStrike" cap="none" spc="0" normalizeH="0" baseline="0" dirty="0">
                  <a:ln>
                    <a:noFill/>
                  </a:ln>
                  <a:solidFill>
                    <a:srgbClr val="1A3B7D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Felipe Labanca</a:t>
              </a:r>
            </a:p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1" i="0" u="none" strike="noStrike" cap="none" spc="0" normalizeH="0" baseline="0" dirty="0">
                <a:ln>
                  <a:noFill/>
                </a:ln>
                <a:solidFill>
                  <a:srgbClr val="1A3B7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B7103B59-39AC-46BA-9410-840A495EAFDD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277" y="4573288"/>
              <a:ext cx="970349" cy="2361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E7316807-5783-4859-801F-E41DBE27EF2D}"/>
              </a:ext>
            </a:extLst>
          </p:cNvPr>
          <p:cNvGrpSpPr/>
          <p:nvPr/>
        </p:nvGrpSpPr>
        <p:grpSpPr>
          <a:xfrm>
            <a:off x="2426188" y="3936459"/>
            <a:ext cx="1927833" cy="646329"/>
            <a:chOff x="2270085" y="3936459"/>
            <a:chExt cx="1927833" cy="646329"/>
          </a:xfrm>
        </p:grpSpPr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35F77665-2813-4071-922D-F1D28CCFE958}"/>
                </a:ext>
              </a:extLst>
            </p:cNvPr>
            <p:cNvSpPr txBox="1"/>
            <p:nvPr/>
          </p:nvSpPr>
          <p:spPr>
            <a:xfrm>
              <a:off x="2270085" y="3936459"/>
              <a:ext cx="1927833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1800" b="1" i="0" u="none" strike="noStrike" cap="none" spc="0" normalizeH="0" baseline="0" dirty="0">
                  <a:ln>
                    <a:noFill/>
                  </a:ln>
                  <a:solidFill>
                    <a:srgbClr val="1A3B7D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Leonardo Preussler</a:t>
              </a:r>
            </a:p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1" i="0" u="none" strike="noStrike" cap="none" spc="0" normalizeH="0" baseline="0" dirty="0">
                <a:ln>
                  <a:noFill/>
                </a:ln>
                <a:solidFill>
                  <a:srgbClr val="1A3B7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574E0A9C-DD03-47C1-B96A-FFF0D72CF95F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720" y="4244234"/>
              <a:ext cx="970349" cy="2361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DC967D75-B4B2-44E1-8C2A-C84D94528D2F}"/>
              </a:ext>
            </a:extLst>
          </p:cNvPr>
          <p:cNvGrpSpPr/>
          <p:nvPr/>
        </p:nvGrpSpPr>
        <p:grpSpPr>
          <a:xfrm>
            <a:off x="2426188" y="4714632"/>
            <a:ext cx="1509449" cy="646329"/>
            <a:chOff x="2688469" y="4655933"/>
            <a:chExt cx="1509449" cy="646329"/>
          </a:xfrm>
        </p:grpSpPr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137831D9-25F5-4CC0-BCA5-992889D66F40}"/>
                </a:ext>
              </a:extLst>
            </p:cNvPr>
            <p:cNvSpPr txBox="1"/>
            <p:nvPr/>
          </p:nvSpPr>
          <p:spPr>
            <a:xfrm>
              <a:off x="2688469" y="4655933"/>
              <a:ext cx="1509449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1800" b="1" i="0" u="none" strike="noStrike" cap="none" spc="0" normalizeH="0" baseline="0" dirty="0">
                  <a:ln>
                    <a:noFill/>
                  </a:ln>
                  <a:solidFill>
                    <a:srgbClr val="1A3B7D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Paulo Belisário</a:t>
              </a:r>
            </a:p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1" i="0" u="none" strike="noStrike" cap="none" spc="0" normalizeH="0" baseline="0" dirty="0">
                <a:ln>
                  <a:noFill/>
                </a:ln>
                <a:solidFill>
                  <a:srgbClr val="1A3B7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41" name="Imagem 40" descr="Desenho de personagem de desenho animado&#10;&#10;Descrição gerada automaticamente">
              <a:extLst>
                <a:ext uri="{FF2B5EF4-FFF2-40B4-BE49-F238E27FC236}">
                  <a16:creationId xmlns:a16="http://schemas.microsoft.com/office/drawing/2014/main" id="{62219EC4-CD97-42D2-8C1F-A3250DA38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8724" y="4997959"/>
              <a:ext cx="680527" cy="130003"/>
            </a:xfrm>
            <a:prstGeom prst="rect">
              <a:avLst/>
            </a:prstGeom>
          </p:spPr>
        </p:pic>
      </p:grp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3D9EBF7B-BFE0-4934-9FAC-3E33D6D6465D}"/>
              </a:ext>
            </a:extLst>
          </p:cNvPr>
          <p:cNvGrpSpPr/>
          <p:nvPr/>
        </p:nvGrpSpPr>
        <p:grpSpPr>
          <a:xfrm>
            <a:off x="7727581" y="5528687"/>
            <a:ext cx="1956561" cy="891671"/>
            <a:chOff x="2231173" y="5528687"/>
            <a:chExt cx="1956561" cy="891671"/>
          </a:xfrm>
        </p:grpSpPr>
        <p:pic>
          <p:nvPicPr>
            <p:cNvPr id="57" name="Imagem 56" descr="Texto&#10;&#10;Descrição gerada automaticamente">
              <a:extLst>
                <a:ext uri="{FF2B5EF4-FFF2-40B4-BE49-F238E27FC236}">
                  <a16:creationId xmlns:a16="http://schemas.microsoft.com/office/drawing/2014/main" id="{4B0D124E-4DE0-4FEC-ADEA-3EABB379F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1173" y="5774028"/>
              <a:ext cx="646330" cy="646330"/>
            </a:xfrm>
            <a:prstGeom prst="rect">
              <a:avLst/>
            </a:prstGeom>
          </p:spPr>
        </p:pic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13B8E0F7-3883-4FDA-B100-2482446C2248}"/>
                </a:ext>
              </a:extLst>
            </p:cNvPr>
            <p:cNvSpPr txBox="1"/>
            <p:nvPr/>
          </p:nvSpPr>
          <p:spPr>
            <a:xfrm>
              <a:off x="2274392" y="5528687"/>
              <a:ext cx="1913342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1800" b="1" i="0" u="none" strike="noStrike" cap="none" spc="0" normalizeH="0" baseline="0" dirty="0">
                  <a:ln>
                    <a:noFill/>
                  </a:ln>
                  <a:solidFill>
                    <a:srgbClr val="1A3B7D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Tatiana </a:t>
              </a:r>
              <a:r>
                <a:rPr kumimoji="0" lang="pt-BR" sz="1800" b="1" i="0" u="none" strike="noStrike" cap="none" spc="0" normalizeH="0" baseline="0" dirty="0" err="1">
                  <a:ln>
                    <a:noFill/>
                  </a:ln>
                  <a:solidFill>
                    <a:srgbClr val="1A3B7D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Cymbalista</a:t>
              </a:r>
              <a:endParaRPr kumimoji="0" lang="pt-BR" sz="1800" b="1" i="0" u="none" strike="noStrike" cap="none" spc="0" normalizeH="0" baseline="0" dirty="0">
                <a:ln>
                  <a:noFill/>
                </a:ln>
                <a:solidFill>
                  <a:srgbClr val="1A3B7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1" i="0" u="none" strike="noStrike" cap="none" spc="0" normalizeH="0" baseline="0" dirty="0">
                <a:ln>
                  <a:noFill/>
                </a:ln>
                <a:solidFill>
                  <a:srgbClr val="1A3B7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380FDA46-F202-4565-9711-2661FD1FD3FE}"/>
              </a:ext>
            </a:extLst>
          </p:cNvPr>
          <p:cNvGrpSpPr/>
          <p:nvPr/>
        </p:nvGrpSpPr>
        <p:grpSpPr>
          <a:xfrm>
            <a:off x="7727581" y="4539596"/>
            <a:ext cx="1668083" cy="646329"/>
            <a:chOff x="2270085" y="3936459"/>
            <a:chExt cx="1668083" cy="646329"/>
          </a:xfrm>
        </p:grpSpPr>
        <p:sp>
          <p:nvSpPr>
            <p:cNvPr id="60" name="CaixaDeTexto 59">
              <a:extLst>
                <a:ext uri="{FF2B5EF4-FFF2-40B4-BE49-F238E27FC236}">
                  <a16:creationId xmlns:a16="http://schemas.microsoft.com/office/drawing/2014/main" id="{6290E1A6-6814-419D-89C7-2FCE919640C8}"/>
                </a:ext>
              </a:extLst>
            </p:cNvPr>
            <p:cNvSpPr txBox="1"/>
            <p:nvPr/>
          </p:nvSpPr>
          <p:spPr>
            <a:xfrm>
              <a:off x="2270085" y="3936459"/>
              <a:ext cx="1668083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1800" b="1" i="0" u="none" strike="noStrike" cap="none" spc="0" normalizeH="0" baseline="0" dirty="0">
                  <a:ln>
                    <a:noFill/>
                  </a:ln>
                  <a:solidFill>
                    <a:srgbClr val="1A3B7D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Peter van Hagen</a:t>
              </a:r>
            </a:p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1" i="0" u="none" strike="noStrike" cap="none" spc="0" normalizeH="0" baseline="0" dirty="0">
                <a:ln>
                  <a:noFill/>
                </a:ln>
                <a:solidFill>
                  <a:srgbClr val="1A3B7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61" name="Imagem 60">
              <a:extLst>
                <a:ext uri="{FF2B5EF4-FFF2-40B4-BE49-F238E27FC236}">
                  <a16:creationId xmlns:a16="http://schemas.microsoft.com/office/drawing/2014/main" id="{35440F03-CF66-4F7D-A207-8ACAD5461A28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720" y="4244234"/>
              <a:ext cx="970349" cy="2361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27AAAE43-5EDD-4475-B3EE-DAAB467D00F8}"/>
              </a:ext>
            </a:extLst>
          </p:cNvPr>
          <p:cNvGrpSpPr/>
          <p:nvPr/>
        </p:nvGrpSpPr>
        <p:grpSpPr>
          <a:xfrm>
            <a:off x="7727581" y="1351674"/>
            <a:ext cx="1509449" cy="646329"/>
            <a:chOff x="2688469" y="4655933"/>
            <a:chExt cx="1509449" cy="646329"/>
          </a:xfrm>
        </p:grpSpPr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BEA89E17-A627-436C-9354-8F3722CB7752}"/>
                </a:ext>
              </a:extLst>
            </p:cNvPr>
            <p:cNvSpPr txBox="1"/>
            <p:nvPr/>
          </p:nvSpPr>
          <p:spPr>
            <a:xfrm>
              <a:off x="2688469" y="4655933"/>
              <a:ext cx="1509449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1800" b="1" i="0" u="none" strike="noStrike" cap="none" spc="0" normalizeH="0" baseline="0" dirty="0">
                  <a:ln>
                    <a:noFill/>
                  </a:ln>
                  <a:solidFill>
                    <a:srgbClr val="1A3B7D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Paulo Belisário</a:t>
              </a:r>
            </a:p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1" i="0" u="none" strike="noStrike" cap="none" spc="0" normalizeH="0" baseline="0" dirty="0">
                <a:ln>
                  <a:noFill/>
                </a:ln>
                <a:solidFill>
                  <a:srgbClr val="1A3B7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64" name="Imagem 63" descr="Desenho de personagem de desenho animado&#10;&#10;Descrição gerada automaticamente">
              <a:extLst>
                <a:ext uri="{FF2B5EF4-FFF2-40B4-BE49-F238E27FC236}">
                  <a16:creationId xmlns:a16="http://schemas.microsoft.com/office/drawing/2014/main" id="{CA8B04FB-A445-4D1E-A94F-08016CCC6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8724" y="4997959"/>
              <a:ext cx="680527" cy="130003"/>
            </a:xfrm>
            <a:prstGeom prst="rect">
              <a:avLst/>
            </a:prstGeom>
          </p:spPr>
        </p:pic>
      </p:grp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CE6ACF19-41AF-4B64-94FC-E887D6C80EA4}"/>
              </a:ext>
            </a:extLst>
          </p:cNvPr>
          <p:cNvGrpSpPr/>
          <p:nvPr/>
        </p:nvGrpSpPr>
        <p:grpSpPr>
          <a:xfrm>
            <a:off x="9691093" y="2319233"/>
            <a:ext cx="1509449" cy="646329"/>
            <a:chOff x="2688469" y="4655933"/>
            <a:chExt cx="1509449" cy="646329"/>
          </a:xfrm>
        </p:grpSpPr>
        <p:sp>
          <p:nvSpPr>
            <p:cNvPr id="66" name="CaixaDeTexto 65">
              <a:extLst>
                <a:ext uri="{FF2B5EF4-FFF2-40B4-BE49-F238E27FC236}">
                  <a16:creationId xmlns:a16="http://schemas.microsoft.com/office/drawing/2014/main" id="{55EA97D1-FEC3-40F1-8F8D-CBCEDF2E07E1}"/>
                </a:ext>
              </a:extLst>
            </p:cNvPr>
            <p:cNvSpPr txBox="1"/>
            <p:nvPr/>
          </p:nvSpPr>
          <p:spPr>
            <a:xfrm>
              <a:off x="2688469" y="4655933"/>
              <a:ext cx="1509449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1800" b="1" i="0" u="none" strike="noStrike" cap="none" spc="0" normalizeH="0" baseline="0" dirty="0">
                  <a:ln>
                    <a:noFill/>
                  </a:ln>
                  <a:solidFill>
                    <a:srgbClr val="1A3B7D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Paulo Belisário</a:t>
              </a:r>
            </a:p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1" i="0" u="none" strike="noStrike" cap="none" spc="0" normalizeH="0" baseline="0" dirty="0">
                <a:ln>
                  <a:noFill/>
                </a:ln>
                <a:solidFill>
                  <a:srgbClr val="1A3B7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67" name="Imagem 66" descr="Desenho de personagem de desenho animado&#10;&#10;Descrição gerada automaticamente">
              <a:extLst>
                <a:ext uri="{FF2B5EF4-FFF2-40B4-BE49-F238E27FC236}">
                  <a16:creationId xmlns:a16="http://schemas.microsoft.com/office/drawing/2014/main" id="{C44417B0-FD17-472D-A74F-16E9F02D8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8724" y="4997959"/>
              <a:ext cx="680527" cy="130003"/>
            </a:xfrm>
            <a:prstGeom prst="rect">
              <a:avLst/>
            </a:prstGeom>
          </p:spPr>
        </p:pic>
      </p:grpSp>
      <p:grpSp>
        <p:nvGrpSpPr>
          <p:cNvPr id="68" name="Agrupar 67">
            <a:extLst>
              <a:ext uri="{FF2B5EF4-FFF2-40B4-BE49-F238E27FC236}">
                <a16:creationId xmlns:a16="http://schemas.microsoft.com/office/drawing/2014/main" id="{85CD3660-6C41-4472-9911-85FBDF656D47}"/>
              </a:ext>
            </a:extLst>
          </p:cNvPr>
          <p:cNvGrpSpPr/>
          <p:nvPr/>
        </p:nvGrpSpPr>
        <p:grpSpPr>
          <a:xfrm>
            <a:off x="7727581" y="3540426"/>
            <a:ext cx="2070437" cy="646329"/>
            <a:chOff x="2688469" y="4655933"/>
            <a:chExt cx="2070437" cy="646329"/>
          </a:xfrm>
        </p:grpSpPr>
        <p:sp>
          <p:nvSpPr>
            <p:cNvPr id="69" name="CaixaDeTexto 68">
              <a:extLst>
                <a:ext uri="{FF2B5EF4-FFF2-40B4-BE49-F238E27FC236}">
                  <a16:creationId xmlns:a16="http://schemas.microsoft.com/office/drawing/2014/main" id="{3F7DD46A-8F0A-4280-8FD5-FD58BB087146}"/>
                </a:ext>
              </a:extLst>
            </p:cNvPr>
            <p:cNvSpPr txBox="1"/>
            <p:nvPr/>
          </p:nvSpPr>
          <p:spPr>
            <a:xfrm>
              <a:off x="2688469" y="4655933"/>
              <a:ext cx="2070437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1800" b="1" i="0" u="none" strike="noStrike" cap="none" spc="0" normalizeH="0" baseline="0" dirty="0">
                  <a:ln>
                    <a:noFill/>
                  </a:ln>
                  <a:solidFill>
                    <a:srgbClr val="1A3B7D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José Roberto Pereira</a:t>
              </a:r>
            </a:p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1" i="0" u="none" strike="noStrike" cap="none" spc="0" normalizeH="0" baseline="0" dirty="0">
                <a:ln>
                  <a:noFill/>
                </a:ln>
                <a:solidFill>
                  <a:srgbClr val="1A3B7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70" name="Imagem 69" descr="Desenho de personagem de desenho animado&#10;&#10;Descrição gerada automaticamente">
              <a:extLst>
                <a:ext uri="{FF2B5EF4-FFF2-40B4-BE49-F238E27FC236}">
                  <a16:creationId xmlns:a16="http://schemas.microsoft.com/office/drawing/2014/main" id="{2714D172-8D6A-41A6-91A7-578315F56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8724" y="4997959"/>
              <a:ext cx="680527" cy="130003"/>
            </a:xfrm>
            <a:prstGeom prst="rect">
              <a:avLst/>
            </a:prstGeom>
          </p:spPr>
        </p:pic>
      </p:grpSp>
      <p:grpSp>
        <p:nvGrpSpPr>
          <p:cNvPr id="71" name="Agrupar 70">
            <a:extLst>
              <a:ext uri="{FF2B5EF4-FFF2-40B4-BE49-F238E27FC236}">
                <a16:creationId xmlns:a16="http://schemas.microsoft.com/office/drawing/2014/main" id="{AFF9B7D9-98A2-4103-AE63-359291A22D5D}"/>
              </a:ext>
            </a:extLst>
          </p:cNvPr>
          <p:cNvGrpSpPr/>
          <p:nvPr/>
        </p:nvGrpSpPr>
        <p:grpSpPr>
          <a:xfrm>
            <a:off x="7727581" y="2319233"/>
            <a:ext cx="1466105" cy="923328"/>
            <a:chOff x="2270085" y="3936459"/>
            <a:chExt cx="1466105" cy="923328"/>
          </a:xfrm>
        </p:grpSpPr>
        <p:sp>
          <p:nvSpPr>
            <p:cNvPr id="72" name="CaixaDeTexto 71">
              <a:extLst>
                <a:ext uri="{FF2B5EF4-FFF2-40B4-BE49-F238E27FC236}">
                  <a16:creationId xmlns:a16="http://schemas.microsoft.com/office/drawing/2014/main" id="{88AEAFDA-4CC4-4457-B7D2-FC3BC5185365}"/>
                </a:ext>
              </a:extLst>
            </p:cNvPr>
            <p:cNvSpPr txBox="1"/>
            <p:nvPr/>
          </p:nvSpPr>
          <p:spPr>
            <a:xfrm>
              <a:off x="2270085" y="3936459"/>
              <a:ext cx="1466105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b="1" dirty="0">
                  <a:solidFill>
                    <a:srgbClr val="1A3B7D"/>
                  </a:solidFill>
                </a:rPr>
                <a:t>Edson Shimizu</a:t>
              </a:r>
            </a:p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1800" b="1" i="0" u="none" strike="noStrike" cap="none" spc="0" normalizeH="0" baseline="0" dirty="0">
                  <a:ln>
                    <a:noFill/>
                  </a:ln>
                  <a:solidFill>
                    <a:srgbClr val="1A3B7D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Paloma Fialho</a:t>
              </a:r>
            </a:p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1" i="0" u="none" strike="noStrike" cap="none" spc="0" normalizeH="0" baseline="0" dirty="0">
                <a:ln>
                  <a:noFill/>
                </a:ln>
                <a:solidFill>
                  <a:srgbClr val="1A3B7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73" name="Imagem 72">
              <a:extLst>
                <a:ext uri="{FF2B5EF4-FFF2-40B4-BE49-F238E27FC236}">
                  <a16:creationId xmlns:a16="http://schemas.microsoft.com/office/drawing/2014/main" id="{2E4DCAD2-CACF-4F77-9C1C-F485B3B3236F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9626" y="4535707"/>
              <a:ext cx="970349" cy="23618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289311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623391" y="1183025"/>
            <a:ext cx="9289032" cy="602356"/>
            <a:chOff x="623391" y="1183025"/>
            <a:chExt cx="9289032" cy="602356"/>
          </a:xfrm>
          <a:solidFill>
            <a:schemeClr val="accent2"/>
          </a:solidFill>
        </p:grpSpPr>
        <p:sp>
          <p:nvSpPr>
            <p:cNvPr id="152" name="Rectangle"/>
            <p:cNvSpPr/>
            <p:nvPr/>
          </p:nvSpPr>
          <p:spPr>
            <a:xfrm>
              <a:off x="623391" y="1183025"/>
              <a:ext cx="9289032" cy="602356"/>
            </a:xfrm>
            <a:prstGeom prst="rect">
              <a:avLst/>
            </a:prstGeom>
            <a:solidFill>
              <a:srgbClr val="65B32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53" name="Fontes de Recursos"/>
            <p:cNvSpPr/>
            <p:nvPr/>
          </p:nvSpPr>
          <p:spPr>
            <a:xfrm>
              <a:off x="623391" y="1268760"/>
              <a:ext cx="9289032" cy="430885"/>
            </a:xfrm>
            <a:prstGeom prst="rect">
              <a:avLst/>
            </a:prstGeom>
            <a:solidFill>
              <a:srgbClr val="65B32E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266700" lvl="1" indent="190500"/>
              <a:r>
                <a:rPr lang="pt-BR" sz="2200" b="1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Equipe do Projeto e Frentes de Trabalho</a:t>
              </a: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623391" y="1889010"/>
            <a:ext cx="9289033" cy="602355"/>
            <a:chOff x="623391" y="1889636"/>
            <a:chExt cx="9289033" cy="602355"/>
          </a:xfrm>
          <a:solidFill>
            <a:schemeClr val="accent2"/>
          </a:solidFill>
        </p:grpSpPr>
        <p:sp>
          <p:nvSpPr>
            <p:cNvPr id="155" name="Rectangle"/>
            <p:cNvSpPr/>
            <p:nvPr/>
          </p:nvSpPr>
          <p:spPr>
            <a:xfrm>
              <a:off x="623392" y="1889636"/>
              <a:ext cx="9289032" cy="602355"/>
            </a:xfrm>
            <a:prstGeom prst="rect">
              <a:avLst/>
            </a:prstGeom>
            <a:solidFill>
              <a:srgbClr val="65B32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266700" indent="-266700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56" name="Focos de Apoio Financeiro"/>
            <p:cNvSpPr/>
            <p:nvPr/>
          </p:nvSpPr>
          <p:spPr>
            <a:xfrm>
              <a:off x="623391" y="1975371"/>
              <a:ext cx="9289032" cy="430885"/>
            </a:xfrm>
            <a:prstGeom prst="rect">
              <a:avLst/>
            </a:prstGeom>
            <a:solidFill>
              <a:srgbClr val="65B32E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266700" lvl="1" indent="190500">
                <a:defRPr sz="2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pt-BR" sz="2200" b="1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O Projeto</a:t>
              </a:r>
            </a:p>
          </p:txBody>
        </p:sp>
      </p:grpSp>
      <p:sp>
        <p:nvSpPr>
          <p:cNvPr id="19" name="Fontes de Recursos"/>
          <p:cNvSpPr/>
          <p:nvPr/>
        </p:nvSpPr>
        <p:spPr>
          <a:xfrm>
            <a:off x="191344" y="663081"/>
            <a:ext cx="928903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/>
          <a:p>
            <a:pPr lvl="1">
              <a:defRPr sz="2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2400">
                <a:solidFill>
                  <a:srgbClr val="1E428B"/>
                </a:solidFill>
              </a:rPr>
              <a:t>Sumário</a:t>
            </a:r>
            <a:endParaRPr sz="2400">
              <a:solidFill>
                <a:srgbClr val="1E428B"/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623390" y="2594994"/>
            <a:ext cx="9289033" cy="602356"/>
            <a:chOff x="623390" y="2592747"/>
            <a:chExt cx="9289033" cy="602356"/>
          </a:xfrm>
          <a:solidFill>
            <a:schemeClr val="accent2"/>
          </a:solidFill>
        </p:grpSpPr>
        <p:sp>
          <p:nvSpPr>
            <p:cNvPr id="14" name="Rectangle">
              <a:extLst>
                <a:ext uri="{FF2B5EF4-FFF2-40B4-BE49-F238E27FC236}">
                  <a16:creationId xmlns:a16="http://schemas.microsoft.com/office/drawing/2014/main" id="{429F8B09-E64E-8049-9626-03F0F82B1393}"/>
                </a:ext>
              </a:extLst>
            </p:cNvPr>
            <p:cNvSpPr/>
            <p:nvPr/>
          </p:nvSpPr>
          <p:spPr>
            <a:xfrm>
              <a:off x="623392" y="2592747"/>
              <a:ext cx="9289031" cy="602356"/>
            </a:xfrm>
            <a:prstGeom prst="rect">
              <a:avLst/>
            </a:prstGeom>
            <a:solidFill>
              <a:srgbClr val="65B32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266700" indent="-266700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5" name="Formas de Atuação">
              <a:extLst>
                <a:ext uri="{FF2B5EF4-FFF2-40B4-BE49-F238E27FC236}">
                  <a16:creationId xmlns:a16="http://schemas.microsoft.com/office/drawing/2014/main" id="{D943F8C8-C886-DD4A-9E73-AECFC82A31C8}"/>
                </a:ext>
              </a:extLst>
            </p:cNvPr>
            <p:cNvSpPr/>
            <p:nvPr/>
          </p:nvSpPr>
          <p:spPr>
            <a:xfrm>
              <a:off x="623390" y="2640303"/>
              <a:ext cx="9289031" cy="430885"/>
            </a:xfrm>
            <a:prstGeom prst="rect">
              <a:avLst/>
            </a:prstGeom>
            <a:solidFill>
              <a:srgbClr val="65B32E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266700" lvl="1" indent="190500">
                <a:defRPr sz="2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pt-BR" sz="2200" b="1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Governança do Projeto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623392" y="4136883"/>
            <a:ext cx="9289033" cy="602356"/>
            <a:chOff x="623390" y="2592747"/>
            <a:chExt cx="9289033" cy="602356"/>
          </a:xfrm>
        </p:grpSpPr>
        <p:sp>
          <p:nvSpPr>
            <p:cNvPr id="13" name="Rectangle">
              <a:extLst>
                <a:ext uri="{FF2B5EF4-FFF2-40B4-BE49-F238E27FC236}">
                  <a16:creationId xmlns:a16="http://schemas.microsoft.com/office/drawing/2014/main" id="{429F8B09-E64E-8049-9626-03F0F82B1393}"/>
                </a:ext>
              </a:extLst>
            </p:cNvPr>
            <p:cNvSpPr/>
            <p:nvPr/>
          </p:nvSpPr>
          <p:spPr>
            <a:xfrm>
              <a:off x="623392" y="2592747"/>
              <a:ext cx="9289031" cy="602356"/>
            </a:xfrm>
            <a:prstGeom prst="rect">
              <a:avLst/>
            </a:prstGeom>
            <a:solidFill>
              <a:srgbClr val="65B32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266700" indent="-2667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" name="Formas de Atuação">
              <a:extLst>
                <a:ext uri="{FF2B5EF4-FFF2-40B4-BE49-F238E27FC236}">
                  <a16:creationId xmlns:a16="http://schemas.microsoft.com/office/drawing/2014/main" id="{D943F8C8-C886-DD4A-9E73-AECFC82A31C8}"/>
                </a:ext>
              </a:extLst>
            </p:cNvPr>
            <p:cNvSpPr/>
            <p:nvPr/>
          </p:nvSpPr>
          <p:spPr>
            <a:xfrm>
              <a:off x="623390" y="2640303"/>
              <a:ext cx="9289031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266700" lvl="1" indent="190500">
                <a:defRPr sz="2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pt-BR"/>
                <a:t>Plano de Trabalho e Cronograma</a:t>
              </a: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623392" y="4842868"/>
            <a:ext cx="9289033" cy="602356"/>
            <a:chOff x="623390" y="2592747"/>
            <a:chExt cx="9289033" cy="602356"/>
          </a:xfrm>
        </p:grpSpPr>
        <p:sp>
          <p:nvSpPr>
            <p:cNvPr id="18" name="Rectangle">
              <a:extLst>
                <a:ext uri="{FF2B5EF4-FFF2-40B4-BE49-F238E27FC236}">
                  <a16:creationId xmlns:a16="http://schemas.microsoft.com/office/drawing/2014/main" id="{429F8B09-E64E-8049-9626-03F0F82B1393}"/>
                </a:ext>
              </a:extLst>
            </p:cNvPr>
            <p:cNvSpPr/>
            <p:nvPr/>
          </p:nvSpPr>
          <p:spPr>
            <a:xfrm>
              <a:off x="623392" y="2592747"/>
              <a:ext cx="9289031" cy="602356"/>
            </a:xfrm>
            <a:prstGeom prst="rect">
              <a:avLst/>
            </a:prstGeom>
            <a:solidFill>
              <a:srgbClr val="65B32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266700" indent="-2667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" name="Formas de Atuação">
              <a:extLst>
                <a:ext uri="{FF2B5EF4-FFF2-40B4-BE49-F238E27FC236}">
                  <a16:creationId xmlns:a16="http://schemas.microsoft.com/office/drawing/2014/main" id="{D943F8C8-C886-DD4A-9E73-AECFC82A31C8}"/>
                </a:ext>
              </a:extLst>
            </p:cNvPr>
            <p:cNvSpPr/>
            <p:nvPr/>
          </p:nvSpPr>
          <p:spPr>
            <a:xfrm>
              <a:off x="623390" y="2640303"/>
              <a:ext cx="9289031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266700" lvl="1" indent="190500">
                <a:defRPr sz="2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pt-BR"/>
                <a:t>Contatos</a:t>
              </a:r>
            </a:p>
          </p:txBody>
        </p:sp>
      </p:grpSp>
      <p:sp>
        <p:nvSpPr>
          <p:cNvPr id="21" name="Rectangle">
            <a:extLst>
              <a:ext uri="{FF2B5EF4-FFF2-40B4-BE49-F238E27FC236}">
                <a16:creationId xmlns:a16="http://schemas.microsoft.com/office/drawing/2014/main" id="{429F8B09-E64E-8049-9626-03F0F82B1393}"/>
              </a:ext>
            </a:extLst>
          </p:cNvPr>
          <p:cNvSpPr/>
          <p:nvPr/>
        </p:nvSpPr>
        <p:spPr>
          <a:xfrm>
            <a:off x="623389" y="3356992"/>
            <a:ext cx="9289031" cy="602356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Formas de Atuação">
            <a:extLst>
              <a:ext uri="{FF2B5EF4-FFF2-40B4-BE49-F238E27FC236}">
                <a16:creationId xmlns:a16="http://schemas.microsoft.com/office/drawing/2014/main" id="{D943F8C8-C886-DD4A-9E73-AECFC82A31C8}"/>
              </a:ext>
            </a:extLst>
          </p:cNvPr>
          <p:cNvSpPr/>
          <p:nvPr/>
        </p:nvSpPr>
        <p:spPr>
          <a:xfrm>
            <a:off x="551384" y="3442727"/>
            <a:ext cx="9289031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/>
          <a:p>
            <a:pPr marL="266700" lvl="1" indent="190500">
              <a:defRPr sz="2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/>
              <a:t>Monitoramento do Estado de RJ</a:t>
            </a:r>
            <a:endParaRPr lang="pt-BR" sz="1000"/>
          </a:p>
        </p:txBody>
      </p:sp>
    </p:spTree>
    <p:extLst>
      <p:ext uri="{BB962C8B-B14F-4D97-AF65-F5344CB8AC3E}">
        <p14:creationId xmlns:p14="http://schemas.microsoft.com/office/powerpoint/2010/main" val="233302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760578" y="2348880"/>
            <a:ext cx="6087950" cy="2407623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5186689" y="2929445"/>
            <a:ext cx="5235727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500" b="1" i="1">
                <a:solidFill>
                  <a:schemeClr val="bg1"/>
                </a:solidFill>
              </a:rPr>
              <a:t>Qual o impacto atual do </a:t>
            </a:r>
            <a:r>
              <a:rPr lang="pt-BR" sz="2500" b="1" i="1" err="1">
                <a:solidFill>
                  <a:schemeClr val="bg1"/>
                </a:solidFill>
              </a:rPr>
              <a:t>coronavírus</a:t>
            </a:r>
            <a:r>
              <a:rPr lang="pt-BR" sz="2500" b="1" i="1">
                <a:solidFill>
                  <a:schemeClr val="bg1"/>
                </a:solidFill>
              </a:rPr>
              <a:t> no Estado de Rio de Janeiro?</a:t>
            </a:r>
            <a:endParaRPr kumimoji="0" lang="pt-BR" sz="2500" b="1" i="1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210" y="2382661"/>
            <a:ext cx="2409984" cy="2078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450938" y="4542901"/>
            <a:ext cx="2441375" cy="360040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800329" y="4542901"/>
            <a:ext cx="174259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spc="0" normalizeH="0" baseline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COVID-19</a:t>
            </a:r>
          </a:p>
        </p:txBody>
      </p:sp>
      <p:sp>
        <p:nvSpPr>
          <p:cNvPr id="21" name="Focos de Apoio Financeiro"/>
          <p:cNvSpPr/>
          <p:nvPr/>
        </p:nvSpPr>
        <p:spPr>
          <a:xfrm>
            <a:off x="-45537" y="308860"/>
            <a:ext cx="9289032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ctr">
            <a:spAutoFit/>
          </a:bodyPr>
          <a:lstStyle/>
          <a:p>
            <a:pPr marL="266700" lvl="1" indent="190500">
              <a:defRPr sz="2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/>
              <a:t>Tráfego durante a pandemia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CB8DDC5-0F40-4E0C-B999-C1E851C0A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824" y="6175705"/>
            <a:ext cx="2880320" cy="65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1186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cos de Apoio Financeiro"/>
          <p:cNvSpPr/>
          <p:nvPr/>
        </p:nvSpPr>
        <p:spPr>
          <a:xfrm>
            <a:off x="-45537" y="308860"/>
            <a:ext cx="9289032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ctr">
            <a:spAutoFit/>
          </a:bodyPr>
          <a:lstStyle/>
          <a:p>
            <a:pPr marL="266700" lvl="1" indent="190500">
              <a:defRPr sz="2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dirty="0"/>
              <a:t>Estudo correlato – Concessão MG (BID)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370F761-8C90-4FF9-8CD3-F7154B07E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42" y="1190192"/>
            <a:ext cx="8918086" cy="397927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D353C6B-1D3F-4368-A90D-81D255A9E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039" y="2094727"/>
            <a:ext cx="8960419" cy="3965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1EAE7B5-8B8F-43F8-BD71-3FA49D4C7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2824" y="6175705"/>
            <a:ext cx="2880320" cy="65181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5518695-CC58-405C-A8E5-5A15511EBB2E}"/>
              </a:ext>
            </a:extLst>
          </p:cNvPr>
          <p:cNvSpPr txBox="1"/>
          <p:nvPr/>
        </p:nvSpPr>
        <p:spPr>
          <a:xfrm>
            <a:off x="516873" y="5169464"/>
            <a:ext cx="158793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7B7B7B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Fonte: Dynatest</a:t>
            </a:r>
          </a:p>
        </p:txBody>
      </p:sp>
    </p:spTree>
    <p:extLst>
      <p:ext uri="{BB962C8B-B14F-4D97-AF65-F5344CB8AC3E}">
        <p14:creationId xmlns:p14="http://schemas.microsoft.com/office/powerpoint/2010/main" val="15369246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623391" y="1183025"/>
            <a:ext cx="9289032" cy="602356"/>
            <a:chOff x="623391" y="1183025"/>
            <a:chExt cx="9289032" cy="602356"/>
          </a:xfrm>
          <a:solidFill>
            <a:schemeClr val="accent2"/>
          </a:solidFill>
        </p:grpSpPr>
        <p:sp>
          <p:nvSpPr>
            <p:cNvPr id="152" name="Rectangle"/>
            <p:cNvSpPr/>
            <p:nvPr/>
          </p:nvSpPr>
          <p:spPr>
            <a:xfrm>
              <a:off x="623391" y="1183025"/>
              <a:ext cx="9289032" cy="60235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3" name="Fontes de Recursos"/>
            <p:cNvSpPr/>
            <p:nvPr/>
          </p:nvSpPr>
          <p:spPr>
            <a:xfrm>
              <a:off x="623391" y="1268760"/>
              <a:ext cx="9289032" cy="43088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266700" lvl="1" indent="190500">
                <a:defRPr sz="2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pt-BR"/>
                <a:t>Equipe do Projeto e Frentes de Trabalho</a:t>
              </a: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623391" y="1889010"/>
            <a:ext cx="9289033" cy="602355"/>
            <a:chOff x="623391" y="1889636"/>
            <a:chExt cx="9289033" cy="602355"/>
          </a:xfrm>
          <a:solidFill>
            <a:schemeClr val="accent2"/>
          </a:solidFill>
        </p:grpSpPr>
        <p:sp>
          <p:nvSpPr>
            <p:cNvPr id="155" name="Rectangle"/>
            <p:cNvSpPr/>
            <p:nvPr/>
          </p:nvSpPr>
          <p:spPr>
            <a:xfrm>
              <a:off x="623392" y="1889636"/>
              <a:ext cx="9289032" cy="60235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266700" indent="-2667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6" name="Focos de Apoio Financeiro"/>
            <p:cNvSpPr/>
            <p:nvPr/>
          </p:nvSpPr>
          <p:spPr>
            <a:xfrm>
              <a:off x="623391" y="1975371"/>
              <a:ext cx="9289032" cy="43088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266700" lvl="1" indent="190500">
                <a:defRPr sz="2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pt-BR"/>
                <a:t>O Projeto</a:t>
              </a:r>
            </a:p>
          </p:txBody>
        </p:sp>
      </p:grpSp>
      <p:sp>
        <p:nvSpPr>
          <p:cNvPr id="19" name="Fontes de Recursos"/>
          <p:cNvSpPr/>
          <p:nvPr/>
        </p:nvSpPr>
        <p:spPr>
          <a:xfrm>
            <a:off x="191344" y="663081"/>
            <a:ext cx="928903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/>
          <a:p>
            <a:pPr lvl="1">
              <a:defRPr sz="2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2400">
                <a:solidFill>
                  <a:srgbClr val="1E428B"/>
                </a:solidFill>
              </a:rPr>
              <a:t>Sumário</a:t>
            </a:r>
            <a:endParaRPr sz="2400">
              <a:solidFill>
                <a:srgbClr val="1E428B"/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623390" y="2594994"/>
            <a:ext cx="9289033" cy="602356"/>
            <a:chOff x="623390" y="2592747"/>
            <a:chExt cx="9289033" cy="602356"/>
          </a:xfrm>
          <a:solidFill>
            <a:schemeClr val="accent2"/>
          </a:solidFill>
        </p:grpSpPr>
        <p:sp>
          <p:nvSpPr>
            <p:cNvPr id="14" name="Rectangle">
              <a:extLst>
                <a:ext uri="{FF2B5EF4-FFF2-40B4-BE49-F238E27FC236}">
                  <a16:creationId xmlns:a16="http://schemas.microsoft.com/office/drawing/2014/main" id="{429F8B09-E64E-8049-9626-03F0F82B1393}"/>
                </a:ext>
              </a:extLst>
            </p:cNvPr>
            <p:cNvSpPr/>
            <p:nvPr/>
          </p:nvSpPr>
          <p:spPr>
            <a:xfrm>
              <a:off x="623392" y="2592747"/>
              <a:ext cx="9289031" cy="60235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266700" indent="-2667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Formas de Atuação">
              <a:extLst>
                <a:ext uri="{FF2B5EF4-FFF2-40B4-BE49-F238E27FC236}">
                  <a16:creationId xmlns:a16="http://schemas.microsoft.com/office/drawing/2014/main" id="{D943F8C8-C886-DD4A-9E73-AECFC82A31C8}"/>
                </a:ext>
              </a:extLst>
            </p:cNvPr>
            <p:cNvSpPr/>
            <p:nvPr/>
          </p:nvSpPr>
          <p:spPr>
            <a:xfrm>
              <a:off x="623390" y="2640303"/>
              <a:ext cx="9289031" cy="43088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266700" lvl="1" indent="190500">
                <a:defRPr sz="2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pt-BR"/>
                <a:t>Governança do Projeto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623392" y="4077072"/>
            <a:ext cx="9289033" cy="602356"/>
            <a:chOff x="623390" y="2592747"/>
            <a:chExt cx="9289033" cy="602356"/>
          </a:xfrm>
          <a:solidFill>
            <a:schemeClr val="accent2"/>
          </a:solidFill>
        </p:grpSpPr>
        <p:sp>
          <p:nvSpPr>
            <p:cNvPr id="13" name="Rectangle">
              <a:extLst>
                <a:ext uri="{FF2B5EF4-FFF2-40B4-BE49-F238E27FC236}">
                  <a16:creationId xmlns:a16="http://schemas.microsoft.com/office/drawing/2014/main" id="{429F8B09-E64E-8049-9626-03F0F82B1393}"/>
                </a:ext>
              </a:extLst>
            </p:cNvPr>
            <p:cNvSpPr/>
            <p:nvPr/>
          </p:nvSpPr>
          <p:spPr>
            <a:xfrm>
              <a:off x="623392" y="2592747"/>
              <a:ext cx="9289031" cy="602356"/>
            </a:xfrm>
            <a:prstGeom prst="rect">
              <a:avLst/>
            </a:prstGeom>
            <a:solidFill>
              <a:srgbClr val="65B32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266700" indent="-266700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6" name="Formas de Atuação">
              <a:extLst>
                <a:ext uri="{FF2B5EF4-FFF2-40B4-BE49-F238E27FC236}">
                  <a16:creationId xmlns:a16="http://schemas.microsoft.com/office/drawing/2014/main" id="{D943F8C8-C886-DD4A-9E73-AECFC82A31C8}"/>
                </a:ext>
              </a:extLst>
            </p:cNvPr>
            <p:cNvSpPr/>
            <p:nvPr/>
          </p:nvSpPr>
          <p:spPr>
            <a:xfrm>
              <a:off x="623390" y="2640303"/>
              <a:ext cx="9289031" cy="430885"/>
            </a:xfrm>
            <a:prstGeom prst="rect">
              <a:avLst/>
            </a:prstGeom>
            <a:solidFill>
              <a:srgbClr val="65B32E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266700" lvl="1" indent="190500">
                <a:defRPr sz="2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pt-BR" sz="2200" b="1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Plano de Trabalho e Cronograma</a:t>
              </a:r>
            </a:p>
          </p:txBody>
        </p:sp>
      </p:grpSp>
      <p:sp>
        <p:nvSpPr>
          <p:cNvPr id="21" name="Rectangle">
            <a:extLst>
              <a:ext uri="{FF2B5EF4-FFF2-40B4-BE49-F238E27FC236}">
                <a16:creationId xmlns:a16="http://schemas.microsoft.com/office/drawing/2014/main" id="{429F8B09-E64E-8049-9626-03F0F82B1393}"/>
              </a:ext>
            </a:extLst>
          </p:cNvPr>
          <p:cNvSpPr/>
          <p:nvPr/>
        </p:nvSpPr>
        <p:spPr>
          <a:xfrm>
            <a:off x="623389" y="3356992"/>
            <a:ext cx="9289031" cy="602356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Formas de Atuação">
            <a:extLst>
              <a:ext uri="{FF2B5EF4-FFF2-40B4-BE49-F238E27FC236}">
                <a16:creationId xmlns:a16="http://schemas.microsoft.com/office/drawing/2014/main" id="{D943F8C8-C886-DD4A-9E73-AECFC82A31C8}"/>
              </a:ext>
            </a:extLst>
          </p:cNvPr>
          <p:cNvSpPr/>
          <p:nvPr/>
        </p:nvSpPr>
        <p:spPr>
          <a:xfrm>
            <a:off x="551384" y="3442727"/>
            <a:ext cx="9289031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/>
          <a:p>
            <a:pPr marL="266700" lvl="1" indent="190500">
              <a:defRPr sz="2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/>
              <a:t>Monitoramento do Estado de RJ</a:t>
            </a:r>
            <a:endParaRPr lang="pt-BR" sz="1000"/>
          </a:p>
        </p:txBody>
      </p:sp>
    </p:spTree>
    <p:extLst>
      <p:ext uri="{BB962C8B-B14F-4D97-AF65-F5344CB8AC3E}">
        <p14:creationId xmlns:p14="http://schemas.microsoft.com/office/powerpoint/2010/main" val="382245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tângulo 28"/>
          <p:cNvSpPr/>
          <p:nvPr/>
        </p:nvSpPr>
        <p:spPr>
          <a:xfrm>
            <a:off x="-1" y="188640"/>
            <a:ext cx="7680177" cy="720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" name="Retângulo 48"/>
          <p:cNvSpPr/>
          <p:nvPr/>
        </p:nvSpPr>
        <p:spPr>
          <a:xfrm>
            <a:off x="178630" y="328311"/>
            <a:ext cx="2658092" cy="407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34286" tIns="34286" rIns="34286" bIns="34286" rtlCol="0">
            <a:spAutoFit/>
          </a:bodyPr>
          <a:lstStyle/>
          <a:p>
            <a:pPr defTabSz="914400">
              <a:spcBef>
                <a:spcPts val="4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22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Cronograma Macro</a:t>
            </a:r>
            <a:endParaRPr lang="pt-BR" sz="2200" b="1">
              <a:solidFill>
                <a:srgbClr val="ACDED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2376"/>
            <a:ext cx="12192000" cy="43838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01EC702-8A61-4BA8-B944-2490D7579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824" y="6175705"/>
            <a:ext cx="2880320" cy="65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4300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Arrow Connector 18">
            <a:extLst>
              <a:ext uri="{FF2B5EF4-FFF2-40B4-BE49-F238E27FC236}">
                <a16:creationId xmlns:a16="http://schemas.microsoft.com/office/drawing/2014/main" id="{131A6152-4596-D64C-8D48-1F76346254D8}"/>
              </a:ext>
            </a:extLst>
          </p:cNvPr>
          <p:cNvCxnSpPr>
            <a:cxnSpLocks/>
          </p:cNvCxnSpPr>
          <p:nvPr/>
        </p:nvCxnSpPr>
        <p:spPr>
          <a:xfrm rot="10800000" flipH="1">
            <a:off x="8663238" y="620688"/>
            <a:ext cx="2" cy="1296144"/>
          </a:xfrm>
          <a:prstGeom prst="straightConnector1">
            <a:avLst/>
          </a:prstGeom>
          <a:noFill/>
          <a:ln w="25400" cap="flat">
            <a:solidFill>
              <a:srgbClr val="262636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Pentágono 36"/>
          <p:cNvSpPr/>
          <p:nvPr/>
        </p:nvSpPr>
        <p:spPr>
          <a:xfrm>
            <a:off x="11284053" y="1897575"/>
            <a:ext cx="648072" cy="2448272"/>
          </a:xfrm>
          <a:prstGeom prst="homePlate">
            <a:avLst/>
          </a:prstGeom>
          <a:solidFill>
            <a:schemeClr val="accent5"/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Pentágono 1"/>
          <p:cNvSpPr/>
          <p:nvPr/>
        </p:nvSpPr>
        <p:spPr>
          <a:xfrm>
            <a:off x="235060" y="1835681"/>
            <a:ext cx="648072" cy="2448272"/>
          </a:xfrm>
          <a:prstGeom prst="homePlate">
            <a:avLst/>
          </a:prstGeom>
          <a:solidFill>
            <a:srgbClr val="334F63"/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" name="Pentágono 2"/>
          <p:cNvSpPr/>
          <p:nvPr/>
        </p:nvSpPr>
        <p:spPr>
          <a:xfrm>
            <a:off x="922365" y="1835681"/>
            <a:ext cx="1944216" cy="648072"/>
          </a:xfrm>
          <a:prstGeom prst="homePlate">
            <a:avLst/>
          </a:prstGeom>
          <a:solidFill>
            <a:srgbClr val="334F63"/>
          </a:solidFill>
          <a:ln w="127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" name="Pentágono 3"/>
          <p:cNvSpPr/>
          <p:nvPr/>
        </p:nvSpPr>
        <p:spPr>
          <a:xfrm>
            <a:off x="927913" y="3635881"/>
            <a:ext cx="1944216" cy="648072"/>
          </a:xfrm>
          <a:prstGeom prst="homePlate">
            <a:avLst/>
          </a:prstGeom>
          <a:solidFill>
            <a:srgbClr val="334F63"/>
          </a:solidFill>
          <a:ln w="127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Pentágono 4"/>
          <p:cNvSpPr/>
          <p:nvPr/>
        </p:nvSpPr>
        <p:spPr>
          <a:xfrm>
            <a:off x="927913" y="2735781"/>
            <a:ext cx="1944216" cy="648072"/>
          </a:xfrm>
          <a:prstGeom prst="homePlate">
            <a:avLst/>
          </a:prstGeom>
          <a:solidFill>
            <a:srgbClr val="334F63"/>
          </a:solidFill>
          <a:ln w="127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Pentágono 5"/>
          <p:cNvSpPr/>
          <p:nvPr/>
        </p:nvSpPr>
        <p:spPr>
          <a:xfrm>
            <a:off x="2894468" y="1825603"/>
            <a:ext cx="1944216" cy="432000"/>
          </a:xfrm>
          <a:prstGeom prst="homePlate">
            <a:avLst/>
          </a:prstGeom>
          <a:solidFill>
            <a:srgbClr val="334F63"/>
          </a:solidFill>
          <a:ln w="127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Pentágono 6"/>
          <p:cNvSpPr/>
          <p:nvPr/>
        </p:nvSpPr>
        <p:spPr>
          <a:xfrm>
            <a:off x="2894468" y="2507885"/>
            <a:ext cx="1944216" cy="432000"/>
          </a:xfrm>
          <a:prstGeom prst="homePlate">
            <a:avLst/>
          </a:prstGeom>
          <a:solidFill>
            <a:srgbClr val="334F63"/>
          </a:solidFill>
          <a:ln w="127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Pentágono 7"/>
          <p:cNvSpPr/>
          <p:nvPr/>
        </p:nvSpPr>
        <p:spPr>
          <a:xfrm>
            <a:off x="2894468" y="3160395"/>
            <a:ext cx="1944216" cy="432000"/>
          </a:xfrm>
          <a:prstGeom prst="homePlate">
            <a:avLst/>
          </a:prstGeom>
          <a:solidFill>
            <a:srgbClr val="334F63"/>
          </a:solidFill>
          <a:ln w="127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" name="Pentágono 8"/>
          <p:cNvSpPr/>
          <p:nvPr/>
        </p:nvSpPr>
        <p:spPr>
          <a:xfrm>
            <a:off x="2887649" y="3868801"/>
            <a:ext cx="1944216" cy="432000"/>
          </a:xfrm>
          <a:prstGeom prst="homePlate">
            <a:avLst/>
          </a:prstGeom>
          <a:solidFill>
            <a:srgbClr val="334F63"/>
          </a:solidFill>
          <a:ln w="127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" name="Pentágono 10"/>
          <p:cNvSpPr/>
          <p:nvPr/>
        </p:nvSpPr>
        <p:spPr>
          <a:xfrm>
            <a:off x="5766733" y="1825567"/>
            <a:ext cx="648072" cy="2448000"/>
          </a:xfrm>
          <a:prstGeom prst="homePlate">
            <a:avLst/>
          </a:prstGeom>
          <a:solidFill>
            <a:srgbClr val="334F63"/>
          </a:solidFill>
          <a:ln w="127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Pentágono 11"/>
          <p:cNvSpPr/>
          <p:nvPr/>
        </p:nvSpPr>
        <p:spPr>
          <a:xfrm>
            <a:off x="8475741" y="1835681"/>
            <a:ext cx="648072" cy="2448272"/>
          </a:xfrm>
          <a:prstGeom prst="homePlate">
            <a:avLst/>
          </a:prstGeom>
          <a:solidFill>
            <a:schemeClr val="accent5"/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6" name="Pentágono 15"/>
          <p:cNvSpPr/>
          <p:nvPr/>
        </p:nvSpPr>
        <p:spPr>
          <a:xfrm>
            <a:off x="9167666" y="1822607"/>
            <a:ext cx="648072" cy="2448272"/>
          </a:xfrm>
          <a:prstGeom prst="homePlate">
            <a:avLst/>
          </a:prstGeom>
          <a:solidFill>
            <a:schemeClr val="accent5"/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" name="Pentágono 16"/>
          <p:cNvSpPr/>
          <p:nvPr/>
        </p:nvSpPr>
        <p:spPr>
          <a:xfrm>
            <a:off x="9843893" y="1835681"/>
            <a:ext cx="648072" cy="2448272"/>
          </a:xfrm>
          <a:prstGeom prst="homePlate">
            <a:avLst/>
          </a:prstGeom>
          <a:solidFill>
            <a:schemeClr val="accent5"/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8" name="Pentágono 17"/>
          <p:cNvSpPr/>
          <p:nvPr/>
        </p:nvSpPr>
        <p:spPr>
          <a:xfrm>
            <a:off x="10563973" y="1854389"/>
            <a:ext cx="648072" cy="2448272"/>
          </a:xfrm>
          <a:prstGeom prst="homePlate">
            <a:avLst/>
          </a:prstGeom>
          <a:solidFill>
            <a:schemeClr val="accent5"/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9" name="Pentágono 18"/>
          <p:cNvSpPr/>
          <p:nvPr/>
        </p:nvSpPr>
        <p:spPr>
          <a:xfrm>
            <a:off x="8475150" y="1825567"/>
            <a:ext cx="3494781" cy="504056"/>
          </a:xfrm>
          <a:prstGeom prst="homePlate">
            <a:avLst/>
          </a:prstGeom>
          <a:solidFill>
            <a:srgbClr val="334F63"/>
          </a:solidFill>
          <a:ln w="127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0" name="Pentágono 19"/>
          <p:cNvSpPr/>
          <p:nvPr/>
        </p:nvSpPr>
        <p:spPr>
          <a:xfrm>
            <a:off x="6458926" y="1825567"/>
            <a:ext cx="648072" cy="2448000"/>
          </a:xfrm>
          <a:prstGeom prst="homePlate">
            <a:avLst/>
          </a:prstGeom>
          <a:solidFill>
            <a:srgbClr val="334F63"/>
          </a:solidFill>
          <a:ln w="127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" name="CaixaDeTexto 20"/>
          <p:cNvSpPr txBox="1"/>
          <p:nvPr/>
        </p:nvSpPr>
        <p:spPr>
          <a:xfrm rot="16200000">
            <a:off x="-334271" y="2890541"/>
            <a:ext cx="159915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Plano de Trabalho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994373" y="1975052"/>
            <a:ext cx="1365115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600">
                <a:solidFill>
                  <a:schemeClr val="bg1"/>
                </a:solidFill>
              </a:rPr>
              <a:t>Campo Tráfego</a:t>
            </a:r>
            <a:endParaRPr kumimoji="0" lang="pt-BR" sz="16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962648" y="2862078"/>
            <a:ext cx="1661671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600">
                <a:solidFill>
                  <a:schemeClr val="bg1"/>
                </a:solidFill>
              </a:rPr>
              <a:t>Campo Engenharia</a:t>
            </a:r>
            <a:endParaRPr kumimoji="0" lang="pt-BR" sz="16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966698" y="3661758"/>
            <a:ext cx="1376337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600">
                <a:solidFill>
                  <a:schemeClr val="bg1"/>
                </a:solidFill>
              </a:rPr>
              <a:t>Campo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600">
                <a:solidFill>
                  <a:schemeClr val="bg1"/>
                </a:solidFill>
              </a:rPr>
              <a:t>Socioambiental</a:t>
            </a:r>
            <a:endParaRPr kumimoji="0" lang="pt-BR" sz="16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2973813" y="1843879"/>
            <a:ext cx="1648847" cy="4320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600">
                <a:solidFill>
                  <a:schemeClr val="bg1"/>
                </a:solidFill>
              </a:rPr>
              <a:t>Estudo Engenharia</a:t>
            </a:r>
            <a:endParaRPr kumimoji="0" lang="pt-BR" sz="16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2924449" y="2545647"/>
            <a:ext cx="1515798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600">
                <a:solidFill>
                  <a:schemeClr val="bg1"/>
                </a:solidFill>
              </a:rPr>
              <a:t>Estudo Demanda</a:t>
            </a:r>
            <a:endParaRPr kumimoji="0" lang="pt-BR" sz="16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2904417" y="3215207"/>
            <a:ext cx="179792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600">
                <a:solidFill>
                  <a:schemeClr val="bg1"/>
                </a:solidFill>
              </a:rPr>
              <a:t>Modelo Operacional</a:t>
            </a:r>
            <a:endParaRPr kumimoji="0" lang="pt-BR" sz="16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2951472" y="3913799"/>
            <a:ext cx="137633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600">
                <a:solidFill>
                  <a:schemeClr val="bg1"/>
                </a:solidFill>
              </a:rPr>
              <a:t>Socioambiental</a:t>
            </a:r>
            <a:endParaRPr kumimoji="0" lang="pt-BR" sz="16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sp>
        <p:nvSpPr>
          <p:cNvPr id="29" name="CaixaDeTexto 28"/>
          <p:cNvSpPr txBox="1"/>
          <p:nvPr/>
        </p:nvSpPr>
        <p:spPr>
          <a:xfrm rot="16200000">
            <a:off x="5049081" y="2901599"/>
            <a:ext cx="1761058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Modelagem </a:t>
            </a:r>
            <a:r>
              <a:rPr kumimoji="0" lang="pt-BR" sz="16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pt-BR" sz="1600" b="0" i="0" u="none" strike="noStrike" cap="none" spc="0" normalizeH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Eco-fin</a:t>
            </a:r>
            <a:endParaRPr kumimoji="0" lang="pt-BR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0" name="CaixaDeTexto 29"/>
          <p:cNvSpPr txBox="1"/>
          <p:nvPr/>
        </p:nvSpPr>
        <p:spPr>
          <a:xfrm rot="16200000">
            <a:off x="5979021" y="2972529"/>
            <a:ext cx="1498165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600">
                <a:solidFill>
                  <a:schemeClr val="bg1"/>
                </a:solidFill>
              </a:rPr>
              <a:t>Edital e Contrato</a:t>
            </a:r>
            <a:endParaRPr kumimoji="0" lang="pt-BR" sz="16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1" name="Fluxograma: Decisão 30"/>
          <p:cNvSpPr/>
          <p:nvPr/>
        </p:nvSpPr>
        <p:spPr>
          <a:xfrm>
            <a:off x="7323022" y="1798259"/>
            <a:ext cx="1003965" cy="2448000"/>
          </a:xfrm>
          <a:prstGeom prst="flowChartDecision">
            <a:avLst/>
          </a:prstGeom>
          <a:solidFill>
            <a:schemeClr val="accent5"/>
          </a:solidFill>
          <a:ln w="12700" cap="flat">
            <a:solidFill>
              <a:srgbClr val="87A7C7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7455971" y="2646843"/>
            <a:ext cx="780020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Revisão</a:t>
            </a:r>
            <a:r>
              <a:rPr kumimoji="0" lang="pt-BR" sz="1600" b="0" i="0" u="none" strike="noStrike" cap="none" spc="0" normalizeH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600">
                <a:solidFill>
                  <a:schemeClr val="bg1"/>
                </a:solidFill>
              </a:rPr>
              <a:t>RJ</a:t>
            </a:r>
            <a:r>
              <a:rPr kumimoji="0" lang="pt-BR" sz="1600" b="0" i="0" u="none" strike="noStrike" cap="none" spc="0" normalizeH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spc="0" normalizeH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(</a:t>
            </a:r>
            <a:r>
              <a:rPr lang="pt-BR" sz="1600">
                <a:solidFill>
                  <a:schemeClr val="bg1"/>
                </a:solidFill>
              </a:rPr>
              <a:t>30</a:t>
            </a:r>
            <a:r>
              <a:rPr kumimoji="0" lang="pt-BR" sz="1600" b="0" i="0" u="none" strike="noStrike" cap="none" spc="0" normalizeH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d)</a:t>
            </a:r>
          </a:p>
        </p:txBody>
      </p:sp>
      <p:sp>
        <p:nvSpPr>
          <p:cNvPr id="33" name="CaixaDeTexto 32"/>
          <p:cNvSpPr txBox="1"/>
          <p:nvPr/>
        </p:nvSpPr>
        <p:spPr>
          <a:xfrm rot="16200000">
            <a:off x="7800345" y="3211785"/>
            <a:ext cx="1725791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Consulta Pública (30d)</a:t>
            </a:r>
          </a:p>
        </p:txBody>
      </p:sp>
      <p:sp>
        <p:nvSpPr>
          <p:cNvPr id="34" name="CaixaDeTexto 33"/>
          <p:cNvSpPr txBox="1"/>
          <p:nvPr/>
        </p:nvSpPr>
        <p:spPr>
          <a:xfrm rot="16200000">
            <a:off x="8618864" y="2963596"/>
            <a:ext cx="163762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Pós Consulta Pública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(40d)</a:t>
            </a:r>
          </a:p>
        </p:txBody>
      </p:sp>
      <p:sp>
        <p:nvSpPr>
          <p:cNvPr id="35" name="CaixaDeTexto 34"/>
          <p:cNvSpPr txBox="1"/>
          <p:nvPr/>
        </p:nvSpPr>
        <p:spPr>
          <a:xfrm rot="16200000">
            <a:off x="9144880" y="3080310"/>
            <a:ext cx="180914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spc="0" normalizeH="0" baseline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TCE</a:t>
            </a:r>
            <a:r>
              <a:rPr kumimoji="0" lang="pt-BR" sz="1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(60d) + ajustes</a:t>
            </a:r>
            <a:r>
              <a:rPr kumimoji="0" lang="pt-BR" sz="1400" b="0" i="0" u="none" strike="noStrike" cap="none" spc="0" normalizeH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(10)</a:t>
            </a:r>
            <a:endParaRPr kumimoji="0" lang="pt-BR" sz="14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6" name="CaixaDeTexto 35"/>
          <p:cNvSpPr txBox="1"/>
          <p:nvPr/>
        </p:nvSpPr>
        <p:spPr>
          <a:xfrm rot="16200000">
            <a:off x="9891410" y="3125868"/>
            <a:ext cx="175624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400">
                <a:solidFill>
                  <a:schemeClr val="bg1"/>
                </a:solidFill>
              </a:rPr>
              <a:t>Publicação Edital (90d)</a:t>
            </a:r>
            <a:endParaRPr kumimoji="0" lang="pt-BR" sz="14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sp>
        <p:nvSpPr>
          <p:cNvPr id="38" name="CaixaDeTexto 37"/>
          <p:cNvSpPr txBox="1"/>
          <p:nvPr/>
        </p:nvSpPr>
        <p:spPr>
          <a:xfrm rot="16200000">
            <a:off x="10816901" y="2993046"/>
            <a:ext cx="141801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Homologação 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spc="0" normalizeH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Contratação (80d)</a:t>
            </a:r>
            <a:endParaRPr kumimoji="0" lang="pt-BR" sz="14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8906570" y="1892930"/>
            <a:ext cx="274369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Fase 2: Assessoria ao Estado</a:t>
            </a:r>
          </a:p>
        </p:txBody>
      </p:sp>
      <p:sp>
        <p:nvSpPr>
          <p:cNvPr id="40" name="Chave direita 39"/>
          <p:cNvSpPr/>
          <p:nvPr/>
        </p:nvSpPr>
        <p:spPr>
          <a:xfrm rot="5400000">
            <a:off x="3318533" y="1811972"/>
            <a:ext cx="503924" cy="6902319"/>
          </a:xfrm>
          <a:prstGeom prst="rightBrac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2359488" y="5519463"/>
            <a:ext cx="1610375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0" lang="pt-BR" sz="1600" b="0" i="0" u="none" strike="noStrike" cap="none" spc="0" normalizeH="0" baseline="0">
                <a:ln>
                  <a:noFill/>
                </a:ln>
                <a:solidFill>
                  <a:srgbClr val="334F63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Fase 1: </a:t>
            </a:r>
            <a:r>
              <a:rPr lang="pt-BR" sz="1600"/>
              <a:t>≅</a:t>
            </a:r>
            <a:r>
              <a:rPr kumimoji="0" lang="pt-BR" sz="1600" b="0" i="0" u="none" strike="noStrike" cap="none" spc="0" normalizeH="0" baseline="0">
                <a:ln>
                  <a:noFill/>
                </a:ln>
                <a:solidFill>
                  <a:srgbClr val="334F63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330 dias</a:t>
            </a:r>
          </a:p>
        </p:txBody>
      </p:sp>
      <p:sp>
        <p:nvSpPr>
          <p:cNvPr id="43" name="Chave direita 42"/>
          <p:cNvSpPr/>
          <p:nvPr/>
        </p:nvSpPr>
        <p:spPr>
          <a:xfrm rot="5400000">
            <a:off x="9540927" y="2793265"/>
            <a:ext cx="460736" cy="4896546"/>
          </a:xfrm>
          <a:prstGeom prst="rightBrac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7795913" y="5519463"/>
            <a:ext cx="2145778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0" lang="pt-BR" sz="1600" i="0" u="none" strike="noStrike" cap="none" spc="0" normalizeH="0" baseline="0">
                <a:ln>
                  <a:noFill/>
                </a:ln>
                <a:solidFill>
                  <a:srgbClr val="334F63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Fase externa:</a:t>
            </a:r>
            <a:r>
              <a:rPr kumimoji="0" lang="pt-BR" sz="1600" i="0" u="none" strike="noStrike" cap="none" spc="0" normalizeH="0">
                <a:ln>
                  <a:noFill/>
                </a:ln>
                <a:solidFill>
                  <a:srgbClr val="334F63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pt-BR" sz="1600"/>
              <a:t>≅</a:t>
            </a:r>
            <a:r>
              <a:rPr kumimoji="0" lang="pt-BR" sz="1600" i="0" u="none" strike="noStrike" cap="none" spc="0" normalizeH="0">
                <a:ln>
                  <a:noFill/>
                </a:ln>
                <a:solidFill>
                  <a:srgbClr val="334F63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pt-BR" sz="1600">
                <a:solidFill>
                  <a:srgbClr val="334F63"/>
                </a:solidFill>
              </a:rPr>
              <a:t>270 </a:t>
            </a:r>
            <a:r>
              <a:rPr kumimoji="0" lang="pt-BR" sz="1600" i="0" u="none" strike="noStrike" cap="none" spc="0" normalizeH="0">
                <a:ln>
                  <a:noFill/>
                </a:ln>
                <a:solidFill>
                  <a:srgbClr val="334F63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dias</a:t>
            </a:r>
            <a:endParaRPr kumimoji="0" lang="pt-BR" sz="1600" i="0" u="none" strike="noStrike" cap="none" spc="0" normalizeH="0" baseline="0">
              <a:ln>
                <a:noFill/>
              </a:ln>
              <a:solidFill>
                <a:srgbClr val="334F63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5" name="Rectangle 46">
            <a:extLst>
              <a:ext uri="{FF2B5EF4-FFF2-40B4-BE49-F238E27FC236}">
                <a16:creationId xmlns:a16="http://schemas.microsoft.com/office/drawing/2014/main" id="{4D09B626-CBBC-964C-BD20-820AF1CAF22C}"/>
              </a:ext>
            </a:extLst>
          </p:cNvPr>
          <p:cNvSpPr/>
          <p:nvPr/>
        </p:nvSpPr>
        <p:spPr>
          <a:xfrm>
            <a:off x="7975124" y="753708"/>
            <a:ext cx="4844552" cy="989028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marL="90488" indent="-90488" defTabSz="709487" hangingPunct="1">
              <a:buFont typeface="+mj-lt"/>
              <a:buAutoNum type="romanLcPeriod"/>
            </a:pPr>
            <a:r>
              <a:rPr lang="pt-BR" sz="1200" i="1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Minutas do edital</a:t>
            </a:r>
          </a:p>
          <a:p>
            <a:pPr marL="90488" indent="-90488" defTabSz="709487" hangingPunct="1">
              <a:buFont typeface="+mj-lt"/>
              <a:buAutoNum type="romanLcPeriod"/>
            </a:pPr>
            <a:r>
              <a:rPr lang="pt-BR" sz="1200" i="1" kern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Roadshow</a:t>
            </a:r>
            <a:endParaRPr lang="pt-BR" sz="1200" i="1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88" indent="-90488" defTabSz="709487" hangingPunct="1">
              <a:buFont typeface="+mj-lt"/>
              <a:buAutoNum type="romanLcPeriod"/>
            </a:pPr>
            <a:r>
              <a:rPr lang="pt-BR" sz="1200" i="1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Relatórios de audiência pública</a:t>
            </a:r>
          </a:p>
          <a:p>
            <a:pPr marL="90488" indent="-90488" defTabSz="709487" hangingPunct="1">
              <a:buFont typeface="+mj-lt"/>
              <a:buAutoNum type="romanLcPeriod"/>
            </a:pPr>
            <a:r>
              <a:rPr lang="pt-BR" sz="1200" i="1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Relatório de consulta pública</a:t>
            </a:r>
          </a:p>
          <a:p>
            <a:pPr marL="90488" indent="-90488" defTabSz="709487" hangingPunct="1">
              <a:buFont typeface="+mj-lt"/>
              <a:buAutoNum type="romanLcPeriod"/>
            </a:pPr>
            <a:r>
              <a:rPr lang="pt-BR" sz="1200" i="1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Relatório de identificação dos investidores</a:t>
            </a:r>
          </a:p>
        </p:txBody>
      </p:sp>
      <p:sp>
        <p:nvSpPr>
          <p:cNvPr id="48" name="Retângulo 28"/>
          <p:cNvSpPr/>
          <p:nvPr/>
        </p:nvSpPr>
        <p:spPr>
          <a:xfrm>
            <a:off x="-1" y="188640"/>
            <a:ext cx="7680177" cy="720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" name="Retângulo 48"/>
          <p:cNvSpPr/>
          <p:nvPr/>
        </p:nvSpPr>
        <p:spPr>
          <a:xfrm>
            <a:off x="178630" y="328311"/>
            <a:ext cx="2658092" cy="407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34286" tIns="34286" rIns="34286" bIns="34286" rtlCol="0">
            <a:spAutoFit/>
          </a:bodyPr>
          <a:lstStyle/>
          <a:p>
            <a:pPr defTabSz="914400">
              <a:spcBef>
                <a:spcPts val="4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22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Cronograma Macro</a:t>
            </a:r>
            <a:endParaRPr lang="pt-BR" sz="2200" b="1">
              <a:solidFill>
                <a:srgbClr val="ACDED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Retângulo de cantos arredondados 49"/>
          <p:cNvSpPr/>
          <p:nvPr/>
        </p:nvSpPr>
        <p:spPr>
          <a:xfrm>
            <a:off x="119336" y="6409821"/>
            <a:ext cx="360040" cy="302904"/>
          </a:xfrm>
          <a:prstGeom prst="roundRect">
            <a:avLst/>
          </a:prstGeom>
          <a:solidFill>
            <a:srgbClr val="334F63"/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1" name="CaixaDeTexto 50"/>
          <p:cNvSpPr txBox="1"/>
          <p:nvPr/>
        </p:nvSpPr>
        <p:spPr>
          <a:xfrm>
            <a:off x="537412" y="6376608"/>
            <a:ext cx="193738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400" b="0" i="1" u="none" strike="noStrike" cap="none" spc="0" normalizeH="0" baseline="0" dirty="0">
                <a:ln>
                  <a:noFill/>
                </a:ln>
                <a:solidFill>
                  <a:srgbClr val="7B7B7B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Escopo BNDES/Consórcio</a:t>
            </a:r>
          </a:p>
        </p:txBody>
      </p:sp>
      <p:sp>
        <p:nvSpPr>
          <p:cNvPr id="52" name="Retângulo de cantos arredondados 51"/>
          <p:cNvSpPr/>
          <p:nvPr/>
        </p:nvSpPr>
        <p:spPr>
          <a:xfrm>
            <a:off x="119336" y="6054501"/>
            <a:ext cx="360040" cy="302904"/>
          </a:xfrm>
          <a:prstGeom prst="roundRect">
            <a:avLst/>
          </a:prstGeom>
          <a:solidFill>
            <a:schemeClr val="accent5"/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3" name="CaixaDeTexto 52"/>
          <p:cNvSpPr txBox="1"/>
          <p:nvPr/>
        </p:nvSpPr>
        <p:spPr>
          <a:xfrm>
            <a:off x="537412" y="6021288"/>
            <a:ext cx="142763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400" b="0" i="1" u="none" strike="noStrike" cap="none" spc="0" normalizeH="0" baseline="0" dirty="0">
                <a:ln>
                  <a:noFill/>
                </a:ln>
                <a:solidFill>
                  <a:srgbClr val="7B7B7B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Escopo ESTADO</a:t>
            </a:r>
            <a:r>
              <a:rPr kumimoji="0" lang="pt-BR" sz="1400" b="0" i="1" u="none" strike="noStrike" cap="none" spc="0" normalizeH="0" dirty="0">
                <a:ln>
                  <a:noFill/>
                </a:ln>
                <a:solidFill>
                  <a:srgbClr val="7B7B7B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pt-BR" sz="1400" b="0" i="1" u="none" strike="noStrike" cap="none" spc="0" normalizeH="0" baseline="0" dirty="0">
                <a:ln>
                  <a:noFill/>
                </a:ln>
                <a:solidFill>
                  <a:srgbClr val="7B7B7B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RJ</a:t>
            </a:r>
          </a:p>
        </p:txBody>
      </p:sp>
      <p:sp>
        <p:nvSpPr>
          <p:cNvPr id="59" name="Triângulo isósceles 58"/>
          <p:cNvSpPr/>
          <p:nvPr/>
        </p:nvSpPr>
        <p:spPr>
          <a:xfrm>
            <a:off x="624808" y="4247474"/>
            <a:ext cx="248550" cy="265479"/>
          </a:xfrm>
          <a:prstGeom prst="triangle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0" name="CaixaDeTexto 59"/>
          <p:cNvSpPr txBox="1"/>
          <p:nvPr/>
        </p:nvSpPr>
        <p:spPr>
          <a:xfrm>
            <a:off x="154690" y="4562612"/>
            <a:ext cx="1241685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200" b="1" i="1" u="none" strike="noStrike" cap="none" spc="0" normalizeH="0" baseline="0">
                <a:ln>
                  <a:noFill/>
                </a:ln>
                <a:solidFill>
                  <a:srgbClr val="334F63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Início dos estudos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spc="0" normalizeH="0" baseline="0">
                <a:ln>
                  <a:noFill/>
                </a:ln>
                <a:solidFill>
                  <a:srgbClr val="7B7B7B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Dez/20</a:t>
            </a:r>
          </a:p>
        </p:txBody>
      </p:sp>
      <p:sp>
        <p:nvSpPr>
          <p:cNvPr id="61" name="Triângulo isósceles 60"/>
          <p:cNvSpPr/>
          <p:nvPr/>
        </p:nvSpPr>
        <p:spPr>
          <a:xfrm>
            <a:off x="7021655" y="4247474"/>
            <a:ext cx="248550" cy="265479"/>
          </a:xfrm>
          <a:prstGeom prst="triangle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2" name="CaixaDeTexto 61"/>
          <p:cNvSpPr txBox="1"/>
          <p:nvPr/>
        </p:nvSpPr>
        <p:spPr>
          <a:xfrm>
            <a:off x="6491340" y="4562612"/>
            <a:ext cx="138274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200" b="1" i="1" u="none" strike="noStrike" cap="none" spc="0" normalizeH="0" baseline="0" dirty="0">
                <a:ln>
                  <a:noFill/>
                </a:ln>
                <a:solidFill>
                  <a:srgbClr val="334F63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Entrega dos Estudos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200" b="1" dirty="0"/>
              <a:t>Out</a:t>
            </a:r>
            <a:r>
              <a:rPr kumimoji="0" lang="pt-BR" sz="1200" b="1" i="0" u="none" strike="noStrike" cap="none" spc="0" normalizeH="0" baseline="0" dirty="0">
                <a:ln>
                  <a:noFill/>
                </a:ln>
                <a:solidFill>
                  <a:srgbClr val="7B7B7B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/2021</a:t>
            </a:r>
          </a:p>
        </p:txBody>
      </p:sp>
      <p:sp>
        <p:nvSpPr>
          <p:cNvPr id="64" name="Triângulo isósceles 63"/>
          <p:cNvSpPr/>
          <p:nvPr/>
        </p:nvSpPr>
        <p:spPr>
          <a:xfrm>
            <a:off x="10969171" y="4247474"/>
            <a:ext cx="248550" cy="265479"/>
          </a:xfrm>
          <a:prstGeom prst="triangle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5" name="CaixaDeTexto 64"/>
          <p:cNvSpPr txBox="1"/>
          <p:nvPr/>
        </p:nvSpPr>
        <p:spPr>
          <a:xfrm>
            <a:off x="10648934" y="4562612"/>
            <a:ext cx="85696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200" b="1" i="1" dirty="0">
                <a:solidFill>
                  <a:srgbClr val="334F63"/>
                </a:solidFill>
              </a:rPr>
              <a:t>Leilão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200" b="1" dirty="0"/>
              <a:t>Junho</a:t>
            </a:r>
            <a:r>
              <a:rPr kumimoji="0" lang="pt-BR" sz="1200" b="1" i="0" u="none" strike="noStrike" cap="none" spc="0" normalizeH="0" baseline="0" dirty="0">
                <a:ln>
                  <a:noFill/>
                </a:ln>
                <a:solidFill>
                  <a:srgbClr val="7B7B7B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/2022</a:t>
            </a:r>
          </a:p>
        </p:txBody>
      </p:sp>
      <p:cxnSp>
        <p:nvCxnSpPr>
          <p:cNvPr id="83" name="Conector reto 34">
            <a:extLst>
              <a:ext uri="{FF2B5EF4-FFF2-40B4-BE49-F238E27FC236}">
                <a16:creationId xmlns:a16="http://schemas.microsoft.com/office/drawing/2014/main" id="{2E5A1A48-04E0-9C49-A9D7-E61857899650}"/>
              </a:ext>
            </a:extLst>
          </p:cNvPr>
          <p:cNvCxnSpPr/>
          <p:nvPr/>
        </p:nvCxnSpPr>
        <p:spPr>
          <a:xfrm>
            <a:off x="225281" y="1484784"/>
            <a:ext cx="5017564" cy="0"/>
          </a:xfrm>
          <a:prstGeom prst="line">
            <a:avLst/>
          </a:prstGeom>
          <a:ln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tângulo 83">
            <a:extLst>
              <a:ext uri="{FF2B5EF4-FFF2-40B4-BE49-F238E27FC236}">
                <a16:creationId xmlns:a16="http://schemas.microsoft.com/office/drawing/2014/main" id="{0563EF2B-C433-6B41-9DB7-2722AA5C5E6C}"/>
              </a:ext>
            </a:extLst>
          </p:cNvPr>
          <p:cNvSpPr/>
          <p:nvPr/>
        </p:nvSpPr>
        <p:spPr>
          <a:xfrm>
            <a:off x="142690" y="1067501"/>
            <a:ext cx="5314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Alternativa 1: Início Estudos Campo Dez/2020</a:t>
            </a:r>
          </a:p>
        </p:txBody>
      </p:sp>
      <p:pic>
        <p:nvPicPr>
          <p:cNvPr id="57" name="Picture 2" descr="Leilão, Martelo, ícones Do Computador png transparente grátis">
            <a:extLst>
              <a:ext uri="{FF2B5EF4-FFF2-40B4-BE49-F238E27FC236}">
                <a16:creationId xmlns:a16="http://schemas.microsoft.com/office/drawing/2014/main" id="{5F58E270-7C45-4AFA-93EB-3899DF98D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544" y="4512953"/>
            <a:ext cx="442344" cy="3440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8" name="Pentágono 10">
            <a:extLst>
              <a:ext uri="{FF2B5EF4-FFF2-40B4-BE49-F238E27FC236}">
                <a16:creationId xmlns:a16="http://schemas.microsoft.com/office/drawing/2014/main" id="{15DBB23D-66C1-4935-8FE0-D5A4A32051B5}"/>
              </a:ext>
            </a:extLst>
          </p:cNvPr>
          <p:cNvSpPr/>
          <p:nvPr/>
        </p:nvSpPr>
        <p:spPr>
          <a:xfrm>
            <a:off x="5025724" y="1822607"/>
            <a:ext cx="648072" cy="2448000"/>
          </a:xfrm>
          <a:prstGeom prst="homePlate">
            <a:avLst/>
          </a:prstGeom>
          <a:solidFill>
            <a:srgbClr val="334F63"/>
          </a:solidFill>
          <a:ln w="127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167A7667-5D7F-41AA-AB68-A7BA4BB29CD3}"/>
              </a:ext>
            </a:extLst>
          </p:cNvPr>
          <p:cNvSpPr txBox="1"/>
          <p:nvPr/>
        </p:nvSpPr>
        <p:spPr>
          <a:xfrm rot="16200000">
            <a:off x="4203883" y="2898639"/>
            <a:ext cx="1969448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Simulação de Cenários</a:t>
            </a:r>
          </a:p>
        </p:txBody>
      </p:sp>
      <p:pic>
        <p:nvPicPr>
          <p:cNvPr id="66" name="Imagem 65">
            <a:extLst>
              <a:ext uri="{FF2B5EF4-FFF2-40B4-BE49-F238E27FC236}">
                <a16:creationId xmlns:a16="http://schemas.microsoft.com/office/drawing/2014/main" id="{ECC31CDB-D4D7-4EF7-B1C6-89CBA3B04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2824" y="6175705"/>
            <a:ext cx="2880320" cy="65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5953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52AA12A-A1F4-4190-8BF1-FE20226FBB0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D95B2319-57D1-4005-BE8A-8B214297D485}" type="slidenum">
              <a:rPr lang="pt-BR" smtClean="0"/>
              <a:t>27</a:t>
            </a:fld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78630" y="328311"/>
            <a:ext cx="1747586" cy="407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34286" tIns="34286" rIns="34286" bIns="34286" rtlCol="0">
            <a:spAutoFit/>
          </a:bodyPr>
          <a:lstStyle/>
          <a:p>
            <a:pPr defTabSz="914400">
              <a:spcBef>
                <a:spcPts val="4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22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Cronograma</a:t>
            </a:r>
            <a:endParaRPr lang="pt-BR" sz="2200" b="1" dirty="0">
              <a:solidFill>
                <a:srgbClr val="ACDED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" name="Conector reto 8"/>
          <p:cNvCxnSpPr/>
          <p:nvPr/>
        </p:nvCxnSpPr>
        <p:spPr>
          <a:xfrm>
            <a:off x="0" y="1380836"/>
            <a:ext cx="2992858" cy="0"/>
          </a:xfrm>
          <a:prstGeom prst="line">
            <a:avLst/>
          </a:prstGeom>
          <a:noFill/>
          <a:ln w="12700" cap="flat">
            <a:solidFill>
              <a:schemeClr val="tx1">
                <a:lumMod val="20000"/>
                <a:lumOff val="8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t="4516" r="12926" b="15401"/>
          <a:stretch/>
        </p:blipFill>
        <p:spPr>
          <a:xfrm>
            <a:off x="551384" y="1069944"/>
            <a:ext cx="9453358" cy="576064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C61577B-FF57-463B-810E-CBF5C074E2B2}"/>
              </a:ext>
            </a:extLst>
          </p:cNvPr>
          <p:cNvSpPr txBox="1"/>
          <p:nvPr/>
        </p:nvSpPr>
        <p:spPr>
          <a:xfrm>
            <a:off x="6219721" y="1712067"/>
            <a:ext cx="4336405" cy="1077216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00438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just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none" strike="noStrike" cap="none" spc="0" normalizeH="0" baseline="0" dirty="0">
                <a:ln>
                  <a:noFill/>
                </a:ln>
                <a:solidFill>
                  <a:srgbClr val="00438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Apesar de os prazos do cronograma contratual serem coerentes e realistas, a pedido do BNDES, o Consórcio está priorizando este projeto em busca da otimização dos prazos estabelecidos.</a:t>
            </a:r>
          </a:p>
        </p:txBody>
      </p:sp>
    </p:spTree>
    <p:extLst>
      <p:ext uri="{BB962C8B-B14F-4D97-AF65-F5344CB8AC3E}">
        <p14:creationId xmlns:p14="http://schemas.microsoft.com/office/powerpoint/2010/main" val="21614695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52AA12A-A1F4-4190-8BF1-FE20226FBB0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D95B2319-57D1-4005-BE8A-8B214297D485}" type="slidenum">
              <a:rPr lang="pt-BR" smtClean="0"/>
              <a:t>28</a:t>
            </a:fld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78630" y="328311"/>
            <a:ext cx="2988310" cy="407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34286" tIns="34286" rIns="34286" bIns="34286" rtlCol="0">
            <a:spAutoFit/>
          </a:bodyPr>
          <a:lstStyle/>
          <a:p>
            <a:pPr defTabSz="914400">
              <a:spcBef>
                <a:spcPts val="4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22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Revisão Cronograma</a:t>
            </a:r>
            <a:endParaRPr lang="pt-BR" sz="2200" b="1">
              <a:solidFill>
                <a:srgbClr val="ACDED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" name="Conector reto 8"/>
          <p:cNvCxnSpPr/>
          <p:nvPr/>
        </p:nvCxnSpPr>
        <p:spPr>
          <a:xfrm>
            <a:off x="0" y="1380836"/>
            <a:ext cx="2992858" cy="0"/>
          </a:xfrm>
          <a:prstGeom prst="line">
            <a:avLst/>
          </a:prstGeom>
          <a:noFill/>
          <a:ln w="12700" cap="flat">
            <a:solidFill>
              <a:schemeClr val="tx1">
                <a:lumMod val="20000"/>
                <a:lumOff val="8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888DE3EF-D3E4-4B29-A76D-808FA1939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30" y="1089995"/>
            <a:ext cx="9318017" cy="5555671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12DD2E65-3628-43BA-9882-4A7CAD924984}"/>
              </a:ext>
            </a:extLst>
          </p:cNvPr>
          <p:cNvGrpSpPr/>
          <p:nvPr/>
        </p:nvGrpSpPr>
        <p:grpSpPr>
          <a:xfrm>
            <a:off x="8973125" y="1500909"/>
            <a:ext cx="2886367" cy="830996"/>
            <a:chOff x="8973125" y="1500909"/>
            <a:chExt cx="2886367" cy="830996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657B5FF1-AD28-4A3B-A7C6-266ACCF83CCB}"/>
                </a:ext>
              </a:extLst>
            </p:cNvPr>
            <p:cNvSpPr txBox="1"/>
            <p:nvPr/>
          </p:nvSpPr>
          <p:spPr>
            <a:xfrm>
              <a:off x="9748014" y="1500909"/>
              <a:ext cx="2111478" cy="83099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just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1600" b="1" i="0" u="none" strike="noStrike" cap="none" spc="0" normalizeH="0" baseline="0" dirty="0">
                  <a:ln>
                    <a:noFill/>
                  </a:ln>
                  <a:solidFill>
                    <a:srgbClr val="004389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Importante a obtenção da autorização de </a:t>
              </a:r>
              <a:r>
                <a:rPr lang="pt-BR" sz="1600" b="1" dirty="0">
                  <a:solidFill>
                    <a:srgbClr val="004389"/>
                  </a:solidFill>
                </a:rPr>
                <a:t>início dos serviços de campo</a:t>
              </a:r>
              <a:endParaRPr kumimoji="0" lang="pt-BR" sz="1600" b="1" i="0" u="none" strike="noStrike" cap="none" spc="0" normalizeH="0" baseline="0" dirty="0">
                <a:ln>
                  <a:noFill/>
                </a:ln>
                <a:solidFill>
                  <a:srgbClr val="00438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12" name="Gráfico 11" descr="Aviso com preenchimento sólido">
              <a:extLst>
                <a:ext uri="{FF2B5EF4-FFF2-40B4-BE49-F238E27FC236}">
                  <a16:creationId xmlns:a16="http://schemas.microsoft.com/office/drawing/2014/main" id="{1D62FF14-4136-4C65-B20C-3D6CEFD1D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973125" y="1542611"/>
              <a:ext cx="789294" cy="7892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15978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78630" y="328311"/>
            <a:ext cx="2988310" cy="407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34286" tIns="34286" rIns="34286" bIns="34286" rtlCol="0">
            <a:spAutoFit/>
          </a:bodyPr>
          <a:lstStyle/>
          <a:p>
            <a:pPr defTabSz="914400">
              <a:spcBef>
                <a:spcPts val="4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22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Revisão Cronograma</a:t>
            </a:r>
            <a:endParaRPr lang="pt-BR" sz="2200" b="1">
              <a:solidFill>
                <a:srgbClr val="ACDED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" name="Conector reto 8"/>
          <p:cNvCxnSpPr/>
          <p:nvPr/>
        </p:nvCxnSpPr>
        <p:spPr>
          <a:xfrm>
            <a:off x="0" y="1380836"/>
            <a:ext cx="2992858" cy="0"/>
          </a:xfrm>
          <a:prstGeom prst="line">
            <a:avLst/>
          </a:prstGeom>
          <a:noFill/>
          <a:ln w="12700" cap="flat">
            <a:solidFill>
              <a:schemeClr val="tx1">
                <a:lumMod val="20000"/>
                <a:lumOff val="8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Conector reto 34">
            <a:extLst>
              <a:ext uri="{FF2B5EF4-FFF2-40B4-BE49-F238E27FC236}">
                <a16:creationId xmlns:a16="http://schemas.microsoft.com/office/drawing/2014/main" id="{3B875B74-7F30-4838-B048-E42D7299BD93}"/>
              </a:ext>
            </a:extLst>
          </p:cNvPr>
          <p:cNvCxnSpPr/>
          <p:nvPr/>
        </p:nvCxnSpPr>
        <p:spPr>
          <a:xfrm>
            <a:off x="225281" y="1484784"/>
            <a:ext cx="8476850" cy="0"/>
          </a:xfrm>
          <a:prstGeom prst="line">
            <a:avLst/>
          </a:prstGeom>
          <a:ln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>
            <a:extLst>
              <a:ext uri="{FF2B5EF4-FFF2-40B4-BE49-F238E27FC236}">
                <a16:creationId xmlns:a16="http://schemas.microsoft.com/office/drawing/2014/main" id="{EA8F9350-AA74-4485-846D-4D881810DDA8}"/>
              </a:ext>
            </a:extLst>
          </p:cNvPr>
          <p:cNvSpPr/>
          <p:nvPr/>
        </p:nvSpPr>
        <p:spPr>
          <a:xfrm>
            <a:off x="142690" y="1067501"/>
            <a:ext cx="353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Atividades Próximas Semanas</a:t>
            </a:r>
          </a:p>
        </p:txBody>
      </p:sp>
      <p:cxnSp>
        <p:nvCxnSpPr>
          <p:cNvPr id="12" name="Connector: Curved 7">
            <a:extLst>
              <a:ext uri="{FF2B5EF4-FFF2-40B4-BE49-F238E27FC236}">
                <a16:creationId xmlns:a16="http://schemas.microsoft.com/office/drawing/2014/main" id="{AA25D816-1897-4676-8EF4-272366D8E4D8}"/>
              </a:ext>
            </a:extLst>
          </p:cNvPr>
          <p:cNvCxnSpPr/>
          <p:nvPr/>
        </p:nvCxnSpPr>
        <p:spPr>
          <a:xfrm>
            <a:off x="-1" y="2492896"/>
            <a:ext cx="12192001" cy="3600400"/>
          </a:xfrm>
          <a:prstGeom prst="curvedConnector3">
            <a:avLst>
              <a:gd name="adj1" fmla="val 51429"/>
            </a:avLst>
          </a:prstGeom>
          <a:noFill/>
          <a:ln w="76200" cap="flat">
            <a:solidFill>
              <a:srgbClr val="C8D7E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3">
            <a:extLst>
              <a:ext uri="{FF2B5EF4-FFF2-40B4-BE49-F238E27FC236}">
                <a16:creationId xmlns:a16="http://schemas.microsoft.com/office/drawing/2014/main" id="{1B444CC0-BB4F-4836-B936-ADCC9AF87C6B}"/>
              </a:ext>
            </a:extLst>
          </p:cNvPr>
          <p:cNvCxnSpPr>
            <a:cxnSpLocks/>
          </p:cNvCxnSpPr>
          <p:nvPr/>
        </p:nvCxnSpPr>
        <p:spPr>
          <a:xfrm flipV="1">
            <a:off x="590728" y="2675076"/>
            <a:ext cx="0" cy="722237"/>
          </a:xfrm>
          <a:prstGeom prst="line">
            <a:avLst/>
          </a:prstGeom>
          <a:noFill/>
          <a:ln w="38100" cap="flat">
            <a:solidFill>
              <a:srgbClr val="334F6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Oval 1">
            <a:extLst>
              <a:ext uri="{FF2B5EF4-FFF2-40B4-BE49-F238E27FC236}">
                <a16:creationId xmlns:a16="http://schemas.microsoft.com/office/drawing/2014/main" id="{A7E5B6ED-D513-4072-A8CB-40D0147A5246}"/>
              </a:ext>
            </a:extLst>
          </p:cNvPr>
          <p:cNvSpPr/>
          <p:nvPr/>
        </p:nvSpPr>
        <p:spPr>
          <a:xfrm>
            <a:off x="407368" y="2308356"/>
            <a:ext cx="366720" cy="366720"/>
          </a:xfrm>
          <a:prstGeom prst="ellipse">
            <a:avLst/>
          </a:prstGeom>
          <a:solidFill>
            <a:schemeClr val="bg1"/>
          </a:solidFill>
          <a:ln w="76200" cap="flat">
            <a:solidFill>
              <a:srgbClr val="334F6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6" name="Rectangle 42">
            <a:extLst>
              <a:ext uri="{FF2B5EF4-FFF2-40B4-BE49-F238E27FC236}">
                <a16:creationId xmlns:a16="http://schemas.microsoft.com/office/drawing/2014/main" id="{8DCBEF7F-C547-4A1E-8B5E-4AE822086527}"/>
              </a:ext>
            </a:extLst>
          </p:cNvPr>
          <p:cNvSpPr/>
          <p:nvPr/>
        </p:nvSpPr>
        <p:spPr>
          <a:xfrm>
            <a:off x="224022" y="3655573"/>
            <a:ext cx="936104" cy="276997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200" b="1" dirty="0">
                <a:solidFill>
                  <a:schemeClr val="tx1">
                    <a:lumMod val="75000"/>
                  </a:schemeClr>
                </a:solidFill>
              </a:rPr>
              <a:t>04</a:t>
            </a:r>
            <a:r>
              <a:rPr kumimoji="0" lang="pt-BR" sz="12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/DEZ</a:t>
            </a:r>
            <a:endParaRPr kumimoji="0" lang="en-US" sz="1200" b="1" i="0" u="none" strike="noStrike" cap="none" spc="0" normalizeH="0" baseline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" name="Oval 1">
            <a:extLst>
              <a:ext uri="{FF2B5EF4-FFF2-40B4-BE49-F238E27FC236}">
                <a16:creationId xmlns:a16="http://schemas.microsoft.com/office/drawing/2014/main" id="{3B54BDA8-B8E1-4637-86A1-A78BC4E2E466}"/>
              </a:ext>
            </a:extLst>
          </p:cNvPr>
          <p:cNvSpPr/>
          <p:nvPr/>
        </p:nvSpPr>
        <p:spPr>
          <a:xfrm>
            <a:off x="8852377" y="5563485"/>
            <a:ext cx="366720" cy="366720"/>
          </a:xfrm>
          <a:prstGeom prst="ellipse">
            <a:avLst/>
          </a:prstGeom>
          <a:solidFill>
            <a:schemeClr val="bg1"/>
          </a:solidFill>
          <a:ln w="76200" cap="flat">
            <a:solidFill>
              <a:srgbClr val="ACC4D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9" name="Straight Connector 58">
            <a:extLst>
              <a:ext uri="{FF2B5EF4-FFF2-40B4-BE49-F238E27FC236}">
                <a16:creationId xmlns:a16="http://schemas.microsoft.com/office/drawing/2014/main" id="{B06AE2AD-48FD-46A1-9C2B-6E46AD305353}"/>
              </a:ext>
            </a:extLst>
          </p:cNvPr>
          <p:cNvCxnSpPr>
            <a:cxnSpLocks/>
          </p:cNvCxnSpPr>
          <p:nvPr/>
        </p:nvCxnSpPr>
        <p:spPr>
          <a:xfrm flipH="1" flipV="1">
            <a:off x="9012100" y="4832733"/>
            <a:ext cx="23638" cy="702262"/>
          </a:xfrm>
          <a:prstGeom prst="line">
            <a:avLst/>
          </a:prstGeom>
          <a:noFill/>
          <a:ln w="38100" cap="flat">
            <a:solidFill>
              <a:srgbClr val="ACC4D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Star: 4 Points 61">
            <a:extLst>
              <a:ext uri="{FF2B5EF4-FFF2-40B4-BE49-F238E27FC236}">
                <a16:creationId xmlns:a16="http://schemas.microsoft.com/office/drawing/2014/main" id="{FCB7E689-6E89-481E-B297-7FA85AE98268}"/>
              </a:ext>
            </a:extLst>
          </p:cNvPr>
          <p:cNvSpPr/>
          <p:nvPr/>
        </p:nvSpPr>
        <p:spPr>
          <a:xfrm>
            <a:off x="489381" y="2371773"/>
            <a:ext cx="202693" cy="202693"/>
          </a:xfrm>
          <a:prstGeom prst="star4">
            <a:avLst/>
          </a:prstGeom>
          <a:solidFill>
            <a:srgbClr val="334F63"/>
          </a:solidFill>
          <a:ln w="12700" cap="flat">
            <a:solidFill>
              <a:srgbClr val="334F6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22" name="Straight Connector 13">
            <a:extLst>
              <a:ext uri="{FF2B5EF4-FFF2-40B4-BE49-F238E27FC236}">
                <a16:creationId xmlns:a16="http://schemas.microsoft.com/office/drawing/2014/main" id="{7C0737E1-BFAF-4DF4-83AD-BC10BE595A9F}"/>
              </a:ext>
            </a:extLst>
          </p:cNvPr>
          <p:cNvCxnSpPr>
            <a:cxnSpLocks/>
          </p:cNvCxnSpPr>
          <p:nvPr/>
        </p:nvCxnSpPr>
        <p:spPr>
          <a:xfrm flipV="1">
            <a:off x="591740" y="1556792"/>
            <a:ext cx="0" cy="722237"/>
          </a:xfrm>
          <a:prstGeom prst="line">
            <a:avLst/>
          </a:prstGeom>
          <a:noFill/>
          <a:ln w="38100" cap="flat">
            <a:solidFill>
              <a:srgbClr val="334F6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Rectangle 8">
            <a:extLst>
              <a:ext uri="{FF2B5EF4-FFF2-40B4-BE49-F238E27FC236}">
                <a16:creationId xmlns:a16="http://schemas.microsoft.com/office/drawing/2014/main" id="{A6CEA464-5C7D-4338-AA00-7C1B6808D344}"/>
              </a:ext>
            </a:extLst>
          </p:cNvPr>
          <p:cNvSpPr/>
          <p:nvPr/>
        </p:nvSpPr>
        <p:spPr>
          <a:xfrm>
            <a:off x="25468" y="3478337"/>
            <a:ext cx="1224136" cy="238695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999" tIns="107999" rIns="107999" bIns="107999" numCol="1" spcCol="38100" rtlCol="0" anchor="ctr" anchorCtr="1">
            <a:noAutofit/>
          </a:bodyPr>
          <a:lstStyle/>
          <a:p>
            <a:pPr defTabSz="709487" hangingPunct="1">
              <a:spcAft>
                <a:spcPts val="272"/>
              </a:spcAft>
            </a:pPr>
            <a:r>
              <a:rPr lang="pt-BR" sz="1300" b="1" i="1" kern="12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Kick</a:t>
            </a:r>
            <a:r>
              <a:rPr lang="pt-BR" sz="1300" b="1" i="1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off</a:t>
            </a:r>
            <a:endParaRPr lang="pt-BR" sz="1300" i="1" kern="1200" dirty="0">
              <a:solidFill>
                <a:schemeClr val="tx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1">
            <a:extLst>
              <a:ext uri="{FF2B5EF4-FFF2-40B4-BE49-F238E27FC236}">
                <a16:creationId xmlns:a16="http://schemas.microsoft.com/office/drawing/2014/main" id="{664BEB71-3389-4E9F-8B6D-759BAB6BA6B2}"/>
              </a:ext>
            </a:extLst>
          </p:cNvPr>
          <p:cNvSpPr/>
          <p:nvPr/>
        </p:nvSpPr>
        <p:spPr>
          <a:xfrm>
            <a:off x="2895455" y="2573942"/>
            <a:ext cx="366720" cy="366720"/>
          </a:xfrm>
          <a:prstGeom prst="ellipse">
            <a:avLst/>
          </a:prstGeom>
          <a:solidFill>
            <a:schemeClr val="bg1"/>
          </a:solidFill>
          <a:ln w="76200" cap="flat">
            <a:solidFill>
              <a:srgbClr val="ACC4D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32" name="Straight Connector 58">
            <a:extLst>
              <a:ext uri="{FF2B5EF4-FFF2-40B4-BE49-F238E27FC236}">
                <a16:creationId xmlns:a16="http://schemas.microsoft.com/office/drawing/2014/main" id="{E8FEB6AB-0F2D-41B0-9162-3F2C8E141BCA}"/>
              </a:ext>
            </a:extLst>
          </p:cNvPr>
          <p:cNvCxnSpPr>
            <a:cxnSpLocks/>
          </p:cNvCxnSpPr>
          <p:nvPr/>
        </p:nvCxnSpPr>
        <p:spPr>
          <a:xfrm flipV="1">
            <a:off x="3090634" y="1731297"/>
            <a:ext cx="0" cy="864000"/>
          </a:xfrm>
          <a:prstGeom prst="line">
            <a:avLst/>
          </a:prstGeom>
          <a:noFill/>
          <a:ln w="38100" cap="flat">
            <a:solidFill>
              <a:srgbClr val="ACC4D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Rectangle 42">
            <a:extLst>
              <a:ext uri="{FF2B5EF4-FFF2-40B4-BE49-F238E27FC236}">
                <a16:creationId xmlns:a16="http://schemas.microsoft.com/office/drawing/2014/main" id="{96972643-59CB-4403-BFFE-8348AB927279}"/>
              </a:ext>
            </a:extLst>
          </p:cNvPr>
          <p:cNvSpPr/>
          <p:nvPr/>
        </p:nvSpPr>
        <p:spPr>
          <a:xfrm>
            <a:off x="2632029" y="3034992"/>
            <a:ext cx="936104" cy="276997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200" b="1" dirty="0">
                <a:solidFill>
                  <a:srgbClr val="004389"/>
                </a:solidFill>
              </a:rPr>
              <a:t>18</a:t>
            </a:r>
            <a:r>
              <a:rPr kumimoji="0" lang="pt-BR" sz="1200" b="1" i="0" u="none" strike="noStrike" cap="none" spc="0" normalizeH="0" baseline="0" dirty="0">
                <a:ln>
                  <a:noFill/>
                </a:ln>
                <a:solidFill>
                  <a:srgbClr val="00438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/DEZ</a:t>
            </a:r>
            <a:endParaRPr kumimoji="0" lang="en-US" sz="1200" b="1" i="0" u="none" strike="noStrike" cap="none" spc="0" normalizeH="0" baseline="0" dirty="0">
              <a:ln>
                <a:noFill/>
              </a:ln>
              <a:solidFill>
                <a:srgbClr val="004389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4" name="Rectangle 42">
            <a:extLst>
              <a:ext uri="{FF2B5EF4-FFF2-40B4-BE49-F238E27FC236}">
                <a16:creationId xmlns:a16="http://schemas.microsoft.com/office/drawing/2014/main" id="{6B1F35D0-9843-4141-8927-8EDEB716C5B3}"/>
              </a:ext>
            </a:extLst>
          </p:cNvPr>
          <p:cNvSpPr/>
          <p:nvPr/>
        </p:nvSpPr>
        <p:spPr>
          <a:xfrm>
            <a:off x="4951963" y="3753082"/>
            <a:ext cx="936104" cy="276997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200" b="1" dirty="0">
                <a:solidFill>
                  <a:srgbClr val="004389"/>
                </a:solidFill>
              </a:rPr>
              <a:t>25</a:t>
            </a:r>
            <a:r>
              <a:rPr kumimoji="0" lang="pt-BR" sz="1200" b="1" i="0" u="none" strike="noStrike" cap="none" spc="0" normalizeH="0" baseline="0" dirty="0">
                <a:ln>
                  <a:noFill/>
                </a:ln>
                <a:solidFill>
                  <a:srgbClr val="00438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/DEZ</a:t>
            </a:r>
            <a:endParaRPr kumimoji="0" lang="en-US" sz="1200" b="1" i="0" u="none" strike="noStrike" cap="none" spc="0" normalizeH="0" baseline="0" dirty="0">
              <a:ln>
                <a:noFill/>
              </a:ln>
              <a:solidFill>
                <a:srgbClr val="004389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5" name="Rectangle 42">
            <a:extLst>
              <a:ext uri="{FF2B5EF4-FFF2-40B4-BE49-F238E27FC236}">
                <a16:creationId xmlns:a16="http://schemas.microsoft.com/office/drawing/2014/main" id="{D37D2F04-B6AB-4177-9BA4-54F559FC2B5F}"/>
              </a:ext>
            </a:extLst>
          </p:cNvPr>
          <p:cNvSpPr/>
          <p:nvPr/>
        </p:nvSpPr>
        <p:spPr>
          <a:xfrm>
            <a:off x="8407152" y="5970426"/>
            <a:ext cx="936104" cy="276997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200" b="1" dirty="0">
                <a:solidFill>
                  <a:srgbClr val="004389"/>
                </a:solidFill>
              </a:rPr>
              <a:t>20</a:t>
            </a:r>
            <a:r>
              <a:rPr kumimoji="0" lang="pt-BR" sz="1200" b="1" i="0" u="none" strike="noStrike" cap="none" spc="0" normalizeH="0" baseline="0" dirty="0">
                <a:ln>
                  <a:noFill/>
                </a:ln>
                <a:solidFill>
                  <a:srgbClr val="00438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/JAN</a:t>
            </a:r>
            <a:endParaRPr kumimoji="0" lang="en-US" sz="1200" b="1" i="0" u="none" strike="noStrike" cap="none" spc="0" normalizeH="0" baseline="0" dirty="0">
              <a:ln>
                <a:noFill/>
              </a:ln>
              <a:solidFill>
                <a:srgbClr val="004389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26B618DD-81AE-4ABE-AF17-86006F683C64}"/>
              </a:ext>
            </a:extLst>
          </p:cNvPr>
          <p:cNvGrpSpPr/>
          <p:nvPr/>
        </p:nvGrpSpPr>
        <p:grpSpPr>
          <a:xfrm>
            <a:off x="9113253" y="4753802"/>
            <a:ext cx="2694005" cy="633908"/>
            <a:chOff x="8632963" y="4567336"/>
            <a:chExt cx="2694005" cy="633908"/>
          </a:xfrm>
        </p:grpSpPr>
        <p:pic>
          <p:nvPicPr>
            <p:cNvPr id="28" name="Picture 2" descr="BNDES Logo - PNG e Vetor - Download de Logo">
              <a:extLst>
                <a:ext uri="{FF2B5EF4-FFF2-40B4-BE49-F238E27FC236}">
                  <a16:creationId xmlns:a16="http://schemas.microsoft.com/office/drawing/2014/main" id="{BB819A54-DD43-44D1-A01C-F03B2D8754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8844" y="4974324"/>
              <a:ext cx="814051" cy="172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76633B3B-6A11-4865-8B20-EED51B2E7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15670" y="4913244"/>
              <a:ext cx="1272648" cy="288000"/>
            </a:xfrm>
            <a:prstGeom prst="rect">
              <a:avLst/>
            </a:prstGeom>
          </p:spPr>
        </p:pic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29AF22DA-3869-4F32-875F-213D60DCC7DC}"/>
                </a:ext>
              </a:extLst>
            </p:cNvPr>
            <p:cNvSpPr txBox="1"/>
            <p:nvPr/>
          </p:nvSpPr>
          <p:spPr>
            <a:xfrm>
              <a:off x="8632963" y="4567336"/>
              <a:ext cx="2694005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1600" b="1" i="0" u="none" strike="noStrike" cap="none" spc="0" normalizeH="0" baseline="0" dirty="0">
                  <a:ln>
                    <a:noFill/>
                  </a:ln>
                  <a:solidFill>
                    <a:srgbClr val="004389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Início dos Trabalhos de Campo</a:t>
              </a:r>
            </a:p>
          </p:txBody>
        </p:sp>
      </p:grpSp>
      <p:sp>
        <p:nvSpPr>
          <p:cNvPr id="37" name="Oval 1">
            <a:extLst>
              <a:ext uri="{FF2B5EF4-FFF2-40B4-BE49-F238E27FC236}">
                <a16:creationId xmlns:a16="http://schemas.microsoft.com/office/drawing/2014/main" id="{045D30BC-E88A-4591-BEA8-F2FF14F20514}"/>
              </a:ext>
            </a:extLst>
          </p:cNvPr>
          <p:cNvSpPr/>
          <p:nvPr/>
        </p:nvSpPr>
        <p:spPr>
          <a:xfrm>
            <a:off x="6488362" y="4702136"/>
            <a:ext cx="366720" cy="366720"/>
          </a:xfrm>
          <a:prstGeom prst="ellipse">
            <a:avLst/>
          </a:prstGeom>
          <a:solidFill>
            <a:schemeClr val="bg1"/>
          </a:solidFill>
          <a:ln w="76200" cap="flat">
            <a:solidFill>
              <a:srgbClr val="ACC4D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38" name="Straight Connector 58">
            <a:extLst>
              <a:ext uri="{FF2B5EF4-FFF2-40B4-BE49-F238E27FC236}">
                <a16:creationId xmlns:a16="http://schemas.microsoft.com/office/drawing/2014/main" id="{0D7E45F3-8351-48AE-9BED-7F479A75C472}"/>
              </a:ext>
            </a:extLst>
          </p:cNvPr>
          <p:cNvCxnSpPr>
            <a:cxnSpLocks/>
          </p:cNvCxnSpPr>
          <p:nvPr/>
        </p:nvCxnSpPr>
        <p:spPr>
          <a:xfrm flipH="1" flipV="1">
            <a:off x="6648085" y="3971384"/>
            <a:ext cx="23638" cy="702262"/>
          </a:xfrm>
          <a:prstGeom prst="line">
            <a:avLst/>
          </a:prstGeom>
          <a:noFill/>
          <a:ln w="38100" cap="flat">
            <a:solidFill>
              <a:srgbClr val="ACC4D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9" name="Rectangle 42">
            <a:extLst>
              <a:ext uri="{FF2B5EF4-FFF2-40B4-BE49-F238E27FC236}">
                <a16:creationId xmlns:a16="http://schemas.microsoft.com/office/drawing/2014/main" id="{B2C7A8C6-4A19-4F38-9DB5-2BC378F46B25}"/>
              </a:ext>
            </a:extLst>
          </p:cNvPr>
          <p:cNvSpPr/>
          <p:nvPr/>
        </p:nvSpPr>
        <p:spPr>
          <a:xfrm>
            <a:off x="6043137" y="5109077"/>
            <a:ext cx="936104" cy="276997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200" b="1" dirty="0">
                <a:solidFill>
                  <a:srgbClr val="004389"/>
                </a:solidFill>
              </a:rPr>
              <a:t>15</a:t>
            </a:r>
            <a:r>
              <a:rPr kumimoji="0" lang="pt-BR" sz="1200" b="1" i="0" u="none" strike="noStrike" cap="none" spc="0" normalizeH="0" baseline="0" dirty="0">
                <a:ln>
                  <a:noFill/>
                </a:ln>
                <a:solidFill>
                  <a:srgbClr val="00438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/JAN</a:t>
            </a:r>
            <a:endParaRPr kumimoji="0" lang="en-US" sz="1200" b="1" i="0" u="none" strike="noStrike" cap="none" spc="0" normalizeH="0" baseline="0" dirty="0">
              <a:ln>
                <a:noFill/>
              </a:ln>
              <a:solidFill>
                <a:srgbClr val="004389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69BF4C08-F586-4A01-B7B8-6110222A15B5}"/>
              </a:ext>
            </a:extLst>
          </p:cNvPr>
          <p:cNvGrpSpPr/>
          <p:nvPr/>
        </p:nvGrpSpPr>
        <p:grpSpPr>
          <a:xfrm>
            <a:off x="6749238" y="3892453"/>
            <a:ext cx="4389982" cy="633908"/>
            <a:chOff x="8632963" y="4567336"/>
            <a:chExt cx="4389982" cy="633908"/>
          </a:xfrm>
        </p:grpSpPr>
        <p:pic>
          <p:nvPicPr>
            <p:cNvPr id="41" name="Picture 2" descr="BNDES Logo - PNG e Vetor - Download de Logo">
              <a:extLst>
                <a:ext uri="{FF2B5EF4-FFF2-40B4-BE49-F238E27FC236}">
                  <a16:creationId xmlns:a16="http://schemas.microsoft.com/office/drawing/2014/main" id="{6DD0B86E-6491-41D8-BAD3-5D1448A6FE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8844" y="4974324"/>
              <a:ext cx="814051" cy="172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Imagem 41">
              <a:extLst>
                <a:ext uri="{FF2B5EF4-FFF2-40B4-BE49-F238E27FC236}">
                  <a16:creationId xmlns:a16="http://schemas.microsoft.com/office/drawing/2014/main" id="{1E22946C-8C35-4C69-9306-659C74AFE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15670" y="4913244"/>
              <a:ext cx="1272648" cy="288000"/>
            </a:xfrm>
            <a:prstGeom prst="rect">
              <a:avLst/>
            </a:prstGeom>
          </p:spPr>
        </p:pic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AC9BAD85-8AFA-407E-984D-5301FEE2511C}"/>
                </a:ext>
              </a:extLst>
            </p:cNvPr>
            <p:cNvSpPr txBox="1"/>
            <p:nvPr/>
          </p:nvSpPr>
          <p:spPr>
            <a:xfrm>
              <a:off x="8632963" y="4567336"/>
              <a:ext cx="4389982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1600" b="1" i="0" u="none" strike="noStrike" cap="none" spc="0" normalizeH="0" baseline="0" dirty="0">
                  <a:ln>
                    <a:noFill/>
                  </a:ln>
                  <a:solidFill>
                    <a:srgbClr val="004389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Obtenção da Autorização dos Trabalhos de Campo</a:t>
              </a:r>
            </a:p>
          </p:txBody>
        </p:sp>
      </p:grpSp>
      <p:sp>
        <p:nvSpPr>
          <p:cNvPr id="44" name="Oval 1">
            <a:extLst>
              <a:ext uri="{FF2B5EF4-FFF2-40B4-BE49-F238E27FC236}">
                <a16:creationId xmlns:a16="http://schemas.microsoft.com/office/drawing/2014/main" id="{72D56907-803A-4EA2-A8BA-C0A8780B72BA}"/>
              </a:ext>
            </a:extLst>
          </p:cNvPr>
          <p:cNvSpPr/>
          <p:nvPr/>
        </p:nvSpPr>
        <p:spPr>
          <a:xfrm>
            <a:off x="5251055" y="3321849"/>
            <a:ext cx="366720" cy="366720"/>
          </a:xfrm>
          <a:prstGeom prst="ellipse">
            <a:avLst/>
          </a:prstGeom>
          <a:solidFill>
            <a:schemeClr val="bg1"/>
          </a:solidFill>
          <a:ln w="76200" cap="flat">
            <a:solidFill>
              <a:srgbClr val="ACC4D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45" name="Straight Connector 58">
            <a:extLst>
              <a:ext uri="{FF2B5EF4-FFF2-40B4-BE49-F238E27FC236}">
                <a16:creationId xmlns:a16="http://schemas.microsoft.com/office/drawing/2014/main" id="{87FFD20E-DC34-4B6A-8EA2-65223A173F01}"/>
              </a:ext>
            </a:extLst>
          </p:cNvPr>
          <p:cNvCxnSpPr>
            <a:cxnSpLocks/>
          </p:cNvCxnSpPr>
          <p:nvPr/>
        </p:nvCxnSpPr>
        <p:spPr>
          <a:xfrm flipH="1" flipV="1">
            <a:off x="5420015" y="2471028"/>
            <a:ext cx="0" cy="864000"/>
          </a:xfrm>
          <a:prstGeom prst="line">
            <a:avLst/>
          </a:prstGeom>
          <a:noFill/>
          <a:ln w="38100" cap="flat">
            <a:solidFill>
              <a:srgbClr val="ACC4D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B6B59074-1395-4BDB-BB9B-5E206F466786}"/>
              </a:ext>
            </a:extLst>
          </p:cNvPr>
          <p:cNvGrpSpPr/>
          <p:nvPr/>
        </p:nvGrpSpPr>
        <p:grpSpPr>
          <a:xfrm>
            <a:off x="5511931" y="2382855"/>
            <a:ext cx="3287116" cy="837107"/>
            <a:chOff x="8632963" y="4364137"/>
            <a:chExt cx="3287116" cy="837107"/>
          </a:xfrm>
        </p:grpSpPr>
        <p:pic>
          <p:nvPicPr>
            <p:cNvPr id="47" name="Picture 2" descr="BNDES Logo - PNG e Vetor - Download de Logo">
              <a:extLst>
                <a:ext uri="{FF2B5EF4-FFF2-40B4-BE49-F238E27FC236}">
                  <a16:creationId xmlns:a16="http://schemas.microsoft.com/office/drawing/2014/main" id="{A432CADE-5CE2-4032-BBF8-9FA34D47C1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8844" y="4974324"/>
              <a:ext cx="814051" cy="172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Imagem 47">
              <a:extLst>
                <a:ext uri="{FF2B5EF4-FFF2-40B4-BE49-F238E27FC236}">
                  <a16:creationId xmlns:a16="http://schemas.microsoft.com/office/drawing/2014/main" id="{88E15D97-43A9-4FFF-AB48-35A66CF3D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15670" y="4913244"/>
              <a:ext cx="1272648" cy="288000"/>
            </a:xfrm>
            <a:prstGeom prst="rect">
              <a:avLst/>
            </a:prstGeom>
          </p:spPr>
        </p:pic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3911D4E3-60D4-4F9A-A2FC-4ABDED143E67}"/>
                </a:ext>
              </a:extLst>
            </p:cNvPr>
            <p:cNvSpPr txBox="1"/>
            <p:nvPr/>
          </p:nvSpPr>
          <p:spPr>
            <a:xfrm>
              <a:off x="8632963" y="4364137"/>
              <a:ext cx="3287116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1600" b="1" dirty="0">
                  <a:solidFill>
                    <a:srgbClr val="004389"/>
                  </a:solidFill>
                </a:rPr>
                <a:t>Planejamento</a:t>
              </a:r>
              <a:endParaRPr kumimoji="0" lang="pt-BR" sz="1600" b="1" i="0" u="none" strike="noStrike" cap="none" spc="0" normalizeH="0" baseline="0" dirty="0">
                <a:ln>
                  <a:noFill/>
                </a:ln>
                <a:solidFill>
                  <a:srgbClr val="00438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1600" b="1" dirty="0">
                  <a:solidFill>
                    <a:srgbClr val="004389"/>
                  </a:solidFill>
                </a:rPr>
                <a:t>Cronograma dos Trabalhos de Campo</a:t>
              </a:r>
              <a:endParaRPr kumimoji="0" lang="pt-BR" sz="1600" b="1" i="0" u="none" strike="noStrike" cap="none" spc="0" normalizeH="0" baseline="0" dirty="0">
                <a:ln>
                  <a:noFill/>
                </a:ln>
                <a:solidFill>
                  <a:srgbClr val="004389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F6A4F6E4-BAA1-4CC1-B132-6B845598AF4E}"/>
              </a:ext>
            </a:extLst>
          </p:cNvPr>
          <p:cNvGrpSpPr/>
          <p:nvPr/>
        </p:nvGrpSpPr>
        <p:grpSpPr>
          <a:xfrm>
            <a:off x="3115573" y="1628696"/>
            <a:ext cx="5855127" cy="633908"/>
            <a:chOff x="8632963" y="4567336"/>
            <a:chExt cx="5855127" cy="633908"/>
          </a:xfrm>
        </p:grpSpPr>
        <p:pic>
          <p:nvPicPr>
            <p:cNvPr id="51" name="Picture 2" descr="BNDES Logo - PNG e Vetor - Download de Logo">
              <a:extLst>
                <a:ext uri="{FF2B5EF4-FFF2-40B4-BE49-F238E27FC236}">
                  <a16:creationId xmlns:a16="http://schemas.microsoft.com/office/drawing/2014/main" id="{7127DB7A-7008-4AB9-85D2-BE62C9747C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8844" y="4974324"/>
              <a:ext cx="814051" cy="172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Imagem 51">
              <a:extLst>
                <a:ext uri="{FF2B5EF4-FFF2-40B4-BE49-F238E27FC236}">
                  <a16:creationId xmlns:a16="http://schemas.microsoft.com/office/drawing/2014/main" id="{E2B2B6E7-50D9-461D-92B8-CA6D9E6D2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15670" y="4913244"/>
              <a:ext cx="1272648" cy="288000"/>
            </a:xfrm>
            <a:prstGeom prst="rect">
              <a:avLst/>
            </a:prstGeom>
          </p:spPr>
        </p:pic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65265990-EE5B-4CC4-BCFD-92DA17A279D6}"/>
                </a:ext>
              </a:extLst>
            </p:cNvPr>
            <p:cNvSpPr txBox="1"/>
            <p:nvPr/>
          </p:nvSpPr>
          <p:spPr>
            <a:xfrm>
              <a:off x="8632963" y="4567336"/>
              <a:ext cx="5855127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r>
                <a:rPr kumimoji="0" lang="pt-BR" sz="1600" b="1" i="0" u="none" strike="noStrike" cap="none" spc="0" normalizeH="0" baseline="0" dirty="0">
                  <a:ln>
                    <a:noFill/>
                  </a:ln>
                  <a:solidFill>
                    <a:srgbClr val="004389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Análise dos dados recebidos e solicitação de informações adicionais</a:t>
              </a:r>
              <a:endParaRPr kumimoji="0" lang="pt-BR" sz="16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4E206E4F-29C3-4185-A15C-92C87C6CD7EC}"/>
              </a:ext>
            </a:extLst>
          </p:cNvPr>
          <p:cNvSpPr txBox="1"/>
          <p:nvPr/>
        </p:nvSpPr>
        <p:spPr>
          <a:xfrm>
            <a:off x="640573" y="4728243"/>
            <a:ext cx="4659287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600" b="1">
                <a:solidFill>
                  <a:srgbClr val="004389"/>
                </a:solidFill>
              </a:defRPr>
            </a:lvl1pPr>
          </a:lstStyle>
          <a:p>
            <a:r>
              <a:rPr lang="pt-BR" u="sng" dirty="0"/>
              <a:t>PRINCIPAIS INFORMAÇÕES NECESSÁRIAS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dirty="0"/>
              <a:t>Definição detalhada do SRE a serem considerados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dirty="0"/>
              <a:t>Dados de tráfego dos controladores de velocidade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dirty="0"/>
              <a:t>Relatório de acidentes e cargas perigosas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dirty="0"/>
              <a:t>Demandas prioritárias e projetos existentes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24678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4" grpId="0"/>
      <p:bldP spid="35" grpId="0"/>
      <p:bldP spid="37" grpId="0" animBg="1"/>
      <p:bldP spid="39" grpId="0"/>
      <p:bldP spid="44" grpId="0" animBg="1"/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28"/>
          <p:cNvSpPr/>
          <p:nvPr/>
        </p:nvSpPr>
        <p:spPr>
          <a:xfrm>
            <a:off x="-1" y="188640"/>
            <a:ext cx="7680177" cy="720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Retângulo 8"/>
          <p:cNvSpPr/>
          <p:nvPr/>
        </p:nvSpPr>
        <p:spPr>
          <a:xfrm>
            <a:off x="178630" y="328311"/>
            <a:ext cx="5490598" cy="407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34286" tIns="34286" rIns="34286" bIns="34286" rtlCol="0">
            <a:spAutoFit/>
          </a:bodyPr>
          <a:lstStyle/>
          <a:p>
            <a:pPr defTabSz="914400">
              <a:spcBef>
                <a:spcPts val="4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22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Equipe do projeto e Frentes de Trabalho</a:t>
            </a:r>
            <a:endParaRPr lang="en-US" sz="2200" b="1">
              <a:solidFill>
                <a:srgbClr val="ACDED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D7254C9-BB3A-324B-B437-9E6DA4CFC0CB}"/>
              </a:ext>
            </a:extLst>
          </p:cNvPr>
          <p:cNvSpPr/>
          <p:nvPr/>
        </p:nvSpPr>
        <p:spPr>
          <a:xfrm>
            <a:off x="263352" y="1259468"/>
            <a:ext cx="2749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Equipe Técnica BNDES</a:t>
            </a:r>
          </a:p>
        </p:txBody>
      </p:sp>
      <p:sp>
        <p:nvSpPr>
          <p:cNvPr id="11" name="TextBox 41">
            <a:extLst>
              <a:ext uri="{FF2B5EF4-FFF2-40B4-BE49-F238E27FC236}">
                <a16:creationId xmlns:a16="http://schemas.microsoft.com/office/drawing/2014/main" id="{1CD5249F-2E8E-124F-940B-1E7BDD05A7DD}"/>
              </a:ext>
            </a:extLst>
          </p:cNvPr>
          <p:cNvSpPr txBox="1"/>
          <p:nvPr/>
        </p:nvSpPr>
        <p:spPr>
          <a:xfrm>
            <a:off x="335360" y="1808535"/>
            <a:ext cx="4770069" cy="9387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b="1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Guilherme</a:t>
            </a:r>
            <a:r>
              <a:rPr lang="en-US" sz="1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Guimarães</a:t>
            </a:r>
            <a:r>
              <a:rPr lang="en-US" sz="1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Martins</a:t>
            </a:r>
          </a:p>
          <a:p>
            <a:pPr>
              <a:spcBef>
                <a:spcPts val="600"/>
              </a:spcBef>
            </a:pPr>
            <a:r>
              <a:rPr lang="en-US" sz="1400" b="1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Chefe</a:t>
            </a:r>
            <a:r>
              <a:rPr lang="en-US" sz="1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b="1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</a:t>
            </a:r>
            <a:endParaRPr lang="en-US" sz="14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20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Engenheiro</a:t>
            </a:r>
            <a:endParaRPr lang="en-US" sz="12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41">
            <a:extLst>
              <a:ext uri="{FF2B5EF4-FFF2-40B4-BE49-F238E27FC236}">
                <a16:creationId xmlns:a16="http://schemas.microsoft.com/office/drawing/2014/main" id="{1CD5249F-2E8E-124F-940B-1E7BDD05A7DD}"/>
              </a:ext>
            </a:extLst>
          </p:cNvPr>
          <p:cNvSpPr txBox="1"/>
          <p:nvPr/>
        </p:nvSpPr>
        <p:spPr>
          <a:xfrm>
            <a:off x="335360" y="2951371"/>
            <a:ext cx="4122384" cy="9387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Rodrigo Pedrosa </a:t>
            </a:r>
          </a:p>
          <a:p>
            <a:pPr>
              <a:spcBef>
                <a:spcPts val="600"/>
              </a:spcBef>
            </a:pPr>
            <a:r>
              <a:rPr lang="en-US" sz="1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Gerente</a:t>
            </a:r>
            <a:endParaRPr lang="en-US" sz="14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20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Administrador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20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3863752" y="1499934"/>
            <a:ext cx="144016" cy="3672408"/>
          </a:xfrm>
          <a:prstGeom prst="roundRect">
            <a:avLst/>
          </a:prstGeom>
          <a:solidFill>
            <a:srgbClr val="00206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7B7B7B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4D7254C9-BB3A-324B-B437-9E6DA4CFC0CB}"/>
              </a:ext>
            </a:extLst>
          </p:cNvPr>
          <p:cNvSpPr/>
          <p:nvPr/>
        </p:nvSpPr>
        <p:spPr>
          <a:xfrm>
            <a:off x="4727848" y="1259468"/>
            <a:ext cx="2775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Equipe Jurídica BNDES</a:t>
            </a:r>
          </a:p>
        </p:txBody>
      </p:sp>
      <p:sp>
        <p:nvSpPr>
          <p:cNvPr id="24" name="TextBox 41">
            <a:extLst>
              <a:ext uri="{FF2B5EF4-FFF2-40B4-BE49-F238E27FC236}">
                <a16:creationId xmlns:a16="http://schemas.microsoft.com/office/drawing/2014/main" id="{1918074D-314B-4E42-BED8-774A17B75C63}"/>
              </a:ext>
            </a:extLst>
          </p:cNvPr>
          <p:cNvSpPr txBox="1"/>
          <p:nvPr/>
        </p:nvSpPr>
        <p:spPr>
          <a:xfrm>
            <a:off x="4813503" y="2951371"/>
            <a:ext cx="2587301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Henrique Castro de Andrade</a:t>
            </a:r>
          </a:p>
          <a:p>
            <a:r>
              <a:rPr lang="en-US" sz="1400" b="1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Gerente</a:t>
            </a:r>
            <a:r>
              <a:rPr lang="en-US" sz="1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Jurídico</a:t>
            </a:r>
            <a:endParaRPr lang="en-US" sz="14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Advogado</a:t>
            </a:r>
            <a:endParaRPr lang="en-US" sz="12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41">
            <a:extLst>
              <a:ext uri="{FF2B5EF4-FFF2-40B4-BE49-F238E27FC236}">
                <a16:creationId xmlns:a16="http://schemas.microsoft.com/office/drawing/2014/main" id="{1CD5249F-2E8E-124F-940B-1E7BDD05A7DD}"/>
              </a:ext>
            </a:extLst>
          </p:cNvPr>
          <p:cNvSpPr txBox="1"/>
          <p:nvPr/>
        </p:nvSpPr>
        <p:spPr>
          <a:xfrm>
            <a:off x="335360" y="4160004"/>
            <a:ext cx="4123506" cy="9387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Marcelo Martins Aires </a:t>
            </a:r>
          </a:p>
          <a:p>
            <a:pPr>
              <a:spcBef>
                <a:spcPts val="600"/>
              </a:spcBef>
            </a:pPr>
            <a:r>
              <a:rPr lang="en-US" sz="1400" b="1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Equipe</a:t>
            </a:r>
            <a:r>
              <a:rPr lang="en-US" sz="1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técnica</a:t>
            </a:r>
            <a:endParaRPr lang="en-US" sz="14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20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Administrador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20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</a:t>
            </a:r>
            <a:endParaRPr lang="en-US" sz="12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41">
            <a:extLst>
              <a:ext uri="{FF2B5EF4-FFF2-40B4-BE49-F238E27FC236}">
                <a16:creationId xmlns:a16="http://schemas.microsoft.com/office/drawing/2014/main" id="{1918074D-314B-4E42-BED8-774A17B75C63}"/>
              </a:ext>
            </a:extLst>
          </p:cNvPr>
          <p:cNvSpPr txBox="1"/>
          <p:nvPr/>
        </p:nvSpPr>
        <p:spPr>
          <a:xfrm>
            <a:off x="4813503" y="4160004"/>
            <a:ext cx="2727195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Pedro Victor </a:t>
            </a:r>
            <a:r>
              <a:rPr lang="en-US" sz="1400" b="1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Cozzolino</a:t>
            </a:r>
            <a:endParaRPr lang="en-US" sz="14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Equipe</a:t>
            </a:r>
            <a:r>
              <a:rPr lang="en-US" sz="1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Técnica</a:t>
            </a:r>
            <a:endParaRPr lang="en-US" sz="14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Advogado</a:t>
            </a:r>
            <a:endParaRPr lang="en-US" sz="12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1918074D-314B-4E42-BED8-774A17B75C63}"/>
              </a:ext>
            </a:extLst>
          </p:cNvPr>
          <p:cNvSpPr txBox="1"/>
          <p:nvPr/>
        </p:nvSpPr>
        <p:spPr>
          <a:xfrm>
            <a:off x="4813503" y="1808535"/>
            <a:ext cx="3226713" cy="815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400" b="1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Vitor</a:t>
            </a:r>
            <a:r>
              <a:rPr lang="en-US" sz="1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Freire </a:t>
            </a:r>
            <a:r>
              <a:rPr lang="en-US" sz="1400" b="1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Filgueiras</a:t>
            </a:r>
            <a:endParaRPr lang="en-US" sz="14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Chefe</a:t>
            </a:r>
            <a:r>
              <a:rPr lang="en-US" sz="1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b="1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</a:t>
            </a:r>
            <a:r>
              <a:rPr lang="en-US" sz="1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b="1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Jurídico</a:t>
            </a:r>
            <a:endParaRPr lang="en-US" sz="14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20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Advogado</a:t>
            </a:r>
            <a:endParaRPr lang="en-US" sz="12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41">
            <a:extLst>
              <a:ext uri="{FF2B5EF4-FFF2-40B4-BE49-F238E27FC236}">
                <a16:creationId xmlns:a16="http://schemas.microsoft.com/office/drawing/2014/main" id="{1CD5249F-2E8E-124F-940B-1E7BDD05A7DD}"/>
              </a:ext>
            </a:extLst>
          </p:cNvPr>
          <p:cNvSpPr txBox="1"/>
          <p:nvPr/>
        </p:nvSpPr>
        <p:spPr>
          <a:xfrm>
            <a:off x="335360" y="5370604"/>
            <a:ext cx="4123506" cy="9387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Roberto Boson </a:t>
            </a:r>
            <a:r>
              <a:rPr lang="en-US" sz="1400" b="1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Vallim</a:t>
            </a:r>
            <a:endParaRPr lang="en-US" sz="14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400" b="1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Equipe</a:t>
            </a:r>
            <a:r>
              <a:rPr lang="en-US" sz="1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técnica</a:t>
            </a:r>
            <a:endParaRPr lang="en-US" sz="14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20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Administrador</a:t>
            </a: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20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</a:t>
            </a:r>
            <a:endParaRPr lang="en-US" sz="12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Rio Smart Hub">
            <a:extLst>
              <a:ext uri="{FF2B5EF4-FFF2-40B4-BE49-F238E27FC236}">
                <a16:creationId xmlns:a16="http://schemas.microsoft.com/office/drawing/2014/main" id="{C3B7A15D-8AE4-495E-AAAB-1A547BE3A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119970"/>
            <a:ext cx="1830465" cy="85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E568EC8-F9A6-475E-A348-0FE6F6CF6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824" y="6175705"/>
            <a:ext cx="2880320" cy="65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5505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3" descr="Imagem 13">
            <a:extLst>
              <a:ext uri="{FF2B5EF4-FFF2-40B4-BE49-F238E27FC236}">
                <a16:creationId xmlns:a16="http://schemas.microsoft.com/office/drawing/2014/main" id="{AA7A161E-70FE-408B-B079-DFF0BB9DD8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6593"/>
            <a:ext cx="12192000" cy="5497043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Retângulo 3">
            <a:extLst>
              <a:ext uri="{FF2B5EF4-FFF2-40B4-BE49-F238E27FC236}">
                <a16:creationId xmlns:a16="http://schemas.microsoft.com/office/drawing/2014/main" id="{EEB9F745-D9BA-4E8D-87C6-34773ECB4497}"/>
              </a:ext>
            </a:extLst>
          </p:cNvPr>
          <p:cNvSpPr/>
          <p:nvPr/>
        </p:nvSpPr>
        <p:spPr>
          <a:xfrm>
            <a:off x="0" y="-16593"/>
            <a:ext cx="12193201" cy="5513795"/>
          </a:xfrm>
          <a:prstGeom prst="rect">
            <a:avLst/>
          </a:prstGeom>
          <a:solidFill>
            <a:srgbClr val="1E428B">
              <a:alpha val="8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Retângulo 4">
            <a:extLst>
              <a:ext uri="{FF2B5EF4-FFF2-40B4-BE49-F238E27FC236}">
                <a16:creationId xmlns:a16="http://schemas.microsoft.com/office/drawing/2014/main" id="{1B3BF546-3CE9-45E2-A079-4304574E13E6}"/>
              </a:ext>
            </a:extLst>
          </p:cNvPr>
          <p:cNvSpPr/>
          <p:nvPr/>
        </p:nvSpPr>
        <p:spPr>
          <a:xfrm>
            <a:off x="579669" y="2478733"/>
            <a:ext cx="5587921" cy="502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>
              <a:lnSpc>
                <a:spcPts val="3200"/>
              </a:lnSpc>
              <a:spcBef>
                <a:spcPts val="900"/>
              </a:spcBef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err="1"/>
              <a:t>Obrigad</a:t>
            </a:r>
            <a:r>
              <a:rPr lang="pt-BR" b="1"/>
              <a:t>o!</a:t>
            </a:r>
            <a:endParaRPr lang="pt-BR" sz="2700" b="1"/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CE9CA4EB-2E11-4162-AEE4-6ED88DA515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5796" y="5864234"/>
            <a:ext cx="3857598" cy="54439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51F9E79-43B8-4648-AA54-85B1092B0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71" y="5810522"/>
            <a:ext cx="2880320" cy="65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3480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28"/>
          <p:cNvSpPr/>
          <p:nvPr/>
        </p:nvSpPr>
        <p:spPr>
          <a:xfrm>
            <a:off x="-1" y="188640"/>
            <a:ext cx="7680177" cy="720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Retângulo 8"/>
          <p:cNvSpPr/>
          <p:nvPr/>
        </p:nvSpPr>
        <p:spPr>
          <a:xfrm>
            <a:off x="178630" y="328311"/>
            <a:ext cx="5488995" cy="407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34286" tIns="34286" rIns="34286" bIns="34286" rtlCol="0">
            <a:spAutoFit/>
          </a:bodyPr>
          <a:lstStyle/>
          <a:p>
            <a:pPr defTabSz="914400">
              <a:spcBef>
                <a:spcPts val="4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22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Sobre o Consórcio e Responsabilidades</a:t>
            </a:r>
            <a:endParaRPr lang="en-US" sz="2200" b="1">
              <a:solidFill>
                <a:srgbClr val="ACDED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 descr="Rio Smart Hub">
            <a:extLst>
              <a:ext uri="{FF2B5EF4-FFF2-40B4-BE49-F238E27FC236}">
                <a16:creationId xmlns:a16="http://schemas.microsoft.com/office/drawing/2014/main" id="{C3B7A15D-8AE4-495E-AAAB-1A547BE3A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119970"/>
            <a:ext cx="1830465" cy="85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7807C6FB-71A6-4244-A18B-97AE7B45EC91}"/>
              </a:ext>
            </a:extLst>
          </p:cNvPr>
          <p:cNvSpPr txBox="1"/>
          <p:nvPr/>
        </p:nvSpPr>
        <p:spPr>
          <a:xfrm>
            <a:off x="2775808" y="1257874"/>
            <a:ext cx="852414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Aft>
                <a:spcPts val="800"/>
              </a:spcAft>
            </a:pP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pt-BR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Dynatest Engenharia 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 uma empresa de engenharia consultiva especializada em infraestrutura e atua desenvolvendo, implantando e gerenciando programas e projetos de recuperação e conservação de rodovias, malhas rodoviárias e aeroportos.</a:t>
            </a:r>
          </a:p>
          <a:p>
            <a:pPr algn="just">
              <a:lnSpc>
                <a:spcPts val="2000"/>
              </a:lnSpc>
              <a:spcAft>
                <a:spcPts val="800"/>
              </a:spcAft>
            </a:pPr>
            <a:r>
              <a:rPr lang="pt-B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Responsabilidades: 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Gerenciamento do Projeto, 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Cadastro Geral do Sistema Rodoviário, Estudos de Engenharia e Estudos Econômico-Financeiros 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49872B5B-C31C-4A59-BE43-D54F0E78DB3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09" y="1631525"/>
            <a:ext cx="2299819" cy="55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0540872E-9962-4046-8300-E710DC295B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73" y="3645024"/>
            <a:ext cx="1875690" cy="358319"/>
          </a:xfrm>
          <a:prstGeom prst="rect">
            <a:avLst/>
          </a:prstGeom>
        </p:spPr>
      </p:pic>
      <p:pic>
        <p:nvPicPr>
          <p:cNvPr id="12" name="Imagem 11" descr="Texto&#10;&#10;Descrição gerada automaticamente">
            <a:extLst>
              <a:ext uri="{FF2B5EF4-FFF2-40B4-BE49-F238E27FC236}">
                <a16:creationId xmlns:a16="http://schemas.microsoft.com/office/drawing/2014/main" id="{4324B135-0D23-43F8-98A4-A816A98D5B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84" y="5030292"/>
            <a:ext cx="1639068" cy="1639068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C225030F-5AA8-4E6B-94B3-E5CAB4A0472A}"/>
              </a:ext>
            </a:extLst>
          </p:cNvPr>
          <p:cNvSpPr txBox="1"/>
          <p:nvPr/>
        </p:nvSpPr>
        <p:spPr>
          <a:xfrm>
            <a:off x="2775808" y="3065373"/>
            <a:ext cx="8524147" cy="1467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Aft>
                <a:spcPts val="800"/>
              </a:spcAft>
            </a:pP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pt-BR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SYSTRA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projeta infraestruturas de transporte que atendam às necessidades de evolução rápida das cidades e regiões, com soluções para metrôs, VLT, ferrovias clássicas, linhas de alta velocidade, infraestruturas de transporte e rodovias.</a:t>
            </a:r>
          </a:p>
          <a:p>
            <a:pPr algn="just">
              <a:lnSpc>
                <a:spcPts val="2000"/>
              </a:lnSpc>
              <a:spcAft>
                <a:spcPts val="800"/>
              </a:spcAft>
            </a:pPr>
            <a:r>
              <a:rPr lang="pt-B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Responsabilidades: 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Estudos de Engenharia, 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Estudos de Demanda, Estudos Socioambientais, Modelagem Operacional e 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Programa de Exploração da Rodovia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3E4915D5-368A-4722-AA3F-95C1E29AB0D3}"/>
              </a:ext>
            </a:extLst>
          </p:cNvPr>
          <p:cNvSpPr txBox="1"/>
          <p:nvPr/>
        </p:nvSpPr>
        <p:spPr>
          <a:xfrm>
            <a:off x="2775808" y="5030292"/>
            <a:ext cx="8524147" cy="1467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Aft>
                <a:spcPts val="800"/>
              </a:spcAft>
            </a:pPr>
            <a:r>
              <a:rPr lang="pt-BR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pt-BR" sz="1600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600" b="1" i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Manesco</a:t>
            </a:r>
            <a:r>
              <a:rPr lang="pt-BR" sz="1600" b="1" i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Ramires, Perez, Azevedo Marques Sociedade de Advogados</a:t>
            </a:r>
            <a:r>
              <a:rPr lang="pt-BR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oferece assessoria jurídica em direito público e regulatório para o setor privado e para o poder público. As causas e os projetos são especialmente relacionados a infraestrutura, regulação, contratos complexos e inovação.</a:t>
            </a:r>
          </a:p>
          <a:p>
            <a:pPr algn="just">
              <a:lnSpc>
                <a:spcPts val="2000"/>
              </a:lnSpc>
              <a:spcAft>
                <a:spcPts val="800"/>
              </a:spcAft>
            </a:pPr>
            <a:r>
              <a:rPr lang="pt-BR"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Responsabilidades: </a:t>
            </a:r>
            <a:r>
              <a:rPr lang="pt-BR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Assessoria Jurídica, Documentação Licitatória e apoio na Assessoria na Condução da Validação Externa do Procedimento Licitatório.    </a:t>
            </a:r>
            <a:endParaRPr lang="pt-BR" sz="16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67115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28"/>
          <p:cNvSpPr/>
          <p:nvPr/>
        </p:nvSpPr>
        <p:spPr>
          <a:xfrm>
            <a:off x="-1" y="188640"/>
            <a:ext cx="7680177" cy="720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Retângulo 8"/>
          <p:cNvSpPr/>
          <p:nvPr/>
        </p:nvSpPr>
        <p:spPr>
          <a:xfrm>
            <a:off x="178630" y="328311"/>
            <a:ext cx="5129922" cy="407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34286" tIns="34286" rIns="34286" bIns="34286" rtlCol="0">
            <a:spAutoFit/>
          </a:bodyPr>
          <a:lstStyle/>
          <a:p>
            <a:pPr defTabSz="914400">
              <a:spcBef>
                <a:spcPts val="4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22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Apresentação Institucional - Dynatest</a:t>
            </a:r>
            <a:endParaRPr lang="en-US" sz="2200" b="1" dirty="0">
              <a:solidFill>
                <a:srgbClr val="ACDED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 descr="Rio Smart Hub">
            <a:extLst>
              <a:ext uri="{FF2B5EF4-FFF2-40B4-BE49-F238E27FC236}">
                <a16:creationId xmlns:a16="http://schemas.microsoft.com/office/drawing/2014/main" id="{C3B7A15D-8AE4-495E-AAAB-1A547BE3A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119970"/>
            <a:ext cx="1830465" cy="85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497;p55">
            <a:extLst>
              <a:ext uri="{FF2B5EF4-FFF2-40B4-BE49-F238E27FC236}">
                <a16:creationId xmlns:a16="http://schemas.microsoft.com/office/drawing/2014/main" id="{C3691835-E5B8-4E13-9B58-584FD3974710}"/>
              </a:ext>
            </a:extLst>
          </p:cNvPr>
          <p:cNvSpPr txBox="1"/>
          <p:nvPr/>
        </p:nvSpPr>
        <p:spPr>
          <a:xfrm>
            <a:off x="2383277" y="1039533"/>
            <a:ext cx="9416374" cy="8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>
              <a:lnSpc>
                <a:spcPct val="107916"/>
              </a:lnSpc>
              <a:buClr>
                <a:schemeClr val="dk1"/>
              </a:buClr>
              <a:buSzPts val="1100"/>
            </a:pPr>
            <a:r>
              <a:rPr lang="pt-BR" sz="1600" b="1" dirty="0">
                <a:solidFill>
                  <a:schemeClr val="tx1"/>
                </a:solidFill>
              </a:rPr>
              <a:t>A Dynatest</a:t>
            </a:r>
            <a:r>
              <a:rPr lang="pt-BR" sz="1600" dirty="0">
                <a:solidFill>
                  <a:schemeClr val="tx1"/>
                </a:solidFill>
              </a:rPr>
              <a:t> é uma das mais respeitadas empresas de engenharia consultiva no país, atua fortemente no planejamento, projeto, desenvolvimento, implementação e gerenciamento de programas de infraestrutura. É pioneira no país na utilização de equipamentos e softwares de última geração, estabelecendo-se como referência do mercado.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5BF29319-552D-4BFA-B3CF-D4FEAA0F421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" y="1354019"/>
            <a:ext cx="2299819" cy="55978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D2262D07-4321-417E-ADCA-B488BE4C4A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0935751"/>
              </p:ext>
            </p:extLst>
          </p:nvPr>
        </p:nvGraphicFramePr>
        <p:xfrm>
          <a:off x="2477244" y="2405042"/>
          <a:ext cx="9433048" cy="4249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30" name="Picture 6" descr="Dynatest">
            <a:extLst>
              <a:ext uri="{FF2B5EF4-FFF2-40B4-BE49-F238E27FC236}">
                <a16:creationId xmlns:a16="http://schemas.microsoft.com/office/drawing/2014/main" id="{A844535A-A13E-4479-B4C1-E26DD3DE9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30" y="5377430"/>
            <a:ext cx="1980000" cy="131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A157B0F-7A8F-4D43-8431-2A34FB034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30" y="2512050"/>
            <a:ext cx="1980000" cy="13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resença internacional: Dynatest realiza levantamentos em pavimentos  rodoviários da Bolívia – Dynatest">
            <a:extLst>
              <a:ext uri="{FF2B5EF4-FFF2-40B4-BE49-F238E27FC236}">
                <a16:creationId xmlns:a16="http://schemas.microsoft.com/office/drawing/2014/main" id="{F1371114-C66D-4E16-99D2-CEF3B7F4B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30" y="3943146"/>
            <a:ext cx="1980000" cy="132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99610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28"/>
          <p:cNvSpPr/>
          <p:nvPr/>
        </p:nvSpPr>
        <p:spPr>
          <a:xfrm>
            <a:off x="-1" y="188640"/>
            <a:ext cx="7680177" cy="720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Retângulo 8"/>
          <p:cNvSpPr/>
          <p:nvPr/>
        </p:nvSpPr>
        <p:spPr>
          <a:xfrm>
            <a:off x="178630" y="328311"/>
            <a:ext cx="4798100" cy="407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34286" tIns="34286" rIns="34286" bIns="34286" rtlCol="0">
            <a:spAutoFit/>
          </a:bodyPr>
          <a:lstStyle/>
          <a:p>
            <a:pPr defTabSz="914400">
              <a:spcBef>
                <a:spcPts val="4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22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Apresentação Institucional - </a:t>
            </a:r>
            <a:r>
              <a:rPr lang="pt-BR" sz="2200" b="1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Systra</a:t>
            </a:r>
            <a:endParaRPr lang="en-US" sz="2200" b="1" dirty="0">
              <a:solidFill>
                <a:srgbClr val="ACDED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 descr="Rio Smart Hub">
            <a:extLst>
              <a:ext uri="{FF2B5EF4-FFF2-40B4-BE49-F238E27FC236}">
                <a16:creationId xmlns:a16="http://schemas.microsoft.com/office/drawing/2014/main" id="{C3B7A15D-8AE4-495E-AAAB-1A547BE3A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119970"/>
            <a:ext cx="1830465" cy="85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497;p55">
            <a:extLst>
              <a:ext uri="{FF2B5EF4-FFF2-40B4-BE49-F238E27FC236}">
                <a16:creationId xmlns:a16="http://schemas.microsoft.com/office/drawing/2014/main" id="{378A195C-6EEB-4D4A-B6F6-ED22E4BF676C}"/>
              </a:ext>
            </a:extLst>
          </p:cNvPr>
          <p:cNvSpPr txBox="1"/>
          <p:nvPr/>
        </p:nvSpPr>
        <p:spPr>
          <a:xfrm>
            <a:off x="2383277" y="1039533"/>
            <a:ext cx="8943800" cy="8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>
              <a:lnSpc>
                <a:spcPct val="107916"/>
              </a:lnSpc>
              <a:buClr>
                <a:schemeClr val="dk1"/>
              </a:buClr>
              <a:buSzPts val="1100"/>
            </a:pPr>
            <a:r>
              <a:rPr lang="pt-BR" sz="1600" b="1" dirty="0">
                <a:solidFill>
                  <a:schemeClr val="tx1"/>
                </a:solidFill>
              </a:rPr>
              <a:t>A SYSTRA</a:t>
            </a:r>
            <a:r>
              <a:rPr lang="pt-BR" sz="1600" dirty="0">
                <a:solidFill>
                  <a:schemeClr val="tx1"/>
                </a:solidFill>
              </a:rPr>
              <a:t> é empresa de engenharia líder mundial na concepção de infraestruturas de transportes, possui um vasto know-how adquirido ao longo de mais de 60 anos de atuação, sendo referência mundial em sistemas </a:t>
            </a:r>
            <a:r>
              <a:rPr lang="pt-BR" sz="1600" dirty="0" err="1">
                <a:solidFill>
                  <a:schemeClr val="tx1"/>
                </a:solidFill>
              </a:rPr>
              <a:t>metroferroviário</a:t>
            </a:r>
            <a:r>
              <a:rPr lang="pt-BR" sz="1600" dirty="0">
                <a:solidFill>
                  <a:schemeClr val="tx1"/>
                </a:solidFill>
              </a:rPr>
              <a:t> e contando também com experiência em todos os modos de transporte.</a:t>
            </a:r>
          </a:p>
        </p:txBody>
      </p:sp>
      <p:pic>
        <p:nvPicPr>
          <p:cNvPr id="6" name="Imagem 5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8CF9D6A5-3751-48B4-BB5C-7CB0DC34E3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81" y="1307235"/>
            <a:ext cx="1875690" cy="35831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B1219B0-1469-4BE7-9820-7D28FD8A95F3}"/>
              </a:ext>
            </a:extLst>
          </p:cNvPr>
          <p:cNvSpPr txBox="1"/>
          <p:nvPr/>
        </p:nvSpPr>
        <p:spPr>
          <a:xfrm>
            <a:off x="1097687" y="2778032"/>
            <a:ext cx="2241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solidFill>
                  <a:srgbClr val="3D3923"/>
                </a:solidFill>
              </a:rPr>
              <a:t>Fundada em</a:t>
            </a:r>
          </a:p>
          <a:p>
            <a:pPr algn="r"/>
            <a:r>
              <a:rPr lang="pt-BR" b="1" dirty="0">
                <a:solidFill>
                  <a:srgbClr val="3D3923"/>
                </a:solidFill>
              </a:rPr>
              <a:t>1957, já atuou em</a:t>
            </a:r>
          </a:p>
          <a:p>
            <a:pPr algn="r"/>
            <a:r>
              <a:rPr lang="pt-BR" b="1" dirty="0">
                <a:solidFill>
                  <a:srgbClr val="3D3923"/>
                </a:solidFill>
              </a:rPr>
              <a:t>150+ países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9E8F13E-2461-4DA2-97E7-FEF03F1A0710}"/>
              </a:ext>
            </a:extLst>
          </p:cNvPr>
          <p:cNvSpPr txBox="1"/>
          <p:nvPr/>
        </p:nvSpPr>
        <p:spPr>
          <a:xfrm>
            <a:off x="817124" y="3888217"/>
            <a:ext cx="2522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solidFill>
                  <a:srgbClr val="423126"/>
                </a:solidFill>
              </a:rPr>
              <a:t>Está presente em</a:t>
            </a:r>
          </a:p>
          <a:p>
            <a:pPr algn="r"/>
            <a:r>
              <a:rPr lang="pt-BR" b="1" dirty="0">
                <a:solidFill>
                  <a:srgbClr val="423126"/>
                </a:solidFill>
              </a:rPr>
              <a:t>80 países com mais de</a:t>
            </a:r>
          </a:p>
          <a:p>
            <a:pPr algn="r"/>
            <a:r>
              <a:rPr lang="pt-BR" b="1" dirty="0">
                <a:solidFill>
                  <a:srgbClr val="423126"/>
                </a:solidFill>
              </a:rPr>
              <a:t>6.000 colaboradores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6A47E96-0A92-4A98-90DD-1B8FF4B79B53}"/>
              </a:ext>
            </a:extLst>
          </p:cNvPr>
          <p:cNvSpPr txBox="1"/>
          <p:nvPr/>
        </p:nvSpPr>
        <p:spPr>
          <a:xfrm>
            <a:off x="502230" y="5087851"/>
            <a:ext cx="2837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solidFill>
                  <a:srgbClr val="423126"/>
                </a:solidFill>
              </a:rPr>
              <a:t>No Brasil são</a:t>
            </a:r>
          </a:p>
          <a:p>
            <a:pPr algn="r"/>
            <a:r>
              <a:rPr lang="pt-BR" b="1" dirty="0">
                <a:solidFill>
                  <a:srgbClr val="423126"/>
                </a:solidFill>
              </a:rPr>
              <a:t>450 colaboradores e</a:t>
            </a:r>
          </a:p>
          <a:p>
            <a:pPr algn="r"/>
            <a:r>
              <a:rPr lang="pt-BR" b="1" dirty="0">
                <a:solidFill>
                  <a:srgbClr val="423126"/>
                </a:solidFill>
              </a:rPr>
              <a:t>2.000 projetos</a:t>
            </a:r>
          </a:p>
        </p:txBody>
      </p:sp>
      <p:cxnSp>
        <p:nvCxnSpPr>
          <p:cNvPr id="12" name="Conector reto 4">
            <a:extLst>
              <a:ext uri="{FF2B5EF4-FFF2-40B4-BE49-F238E27FC236}">
                <a16:creationId xmlns:a16="http://schemas.microsoft.com/office/drawing/2014/main" id="{DDB5B5ED-CBE5-4A34-B4FA-6D67E08FE2AD}"/>
              </a:ext>
            </a:extLst>
          </p:cNvPr>
          <p:cNvCxnSpPr>
            <a:cxnSpLocks/>
          </p:cNvCxnSpPr>
          <p:nvPr/>
        </p:nvCxnSpPr>
        <p:spPr>
          <a:xfrm>
            <a:off x="3975760" y="2526879"/>
            <a:ext cx="17317" cy="4028572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4F1A1DC8-C4C9-4CCC-966D-78E5307C0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077" y="2665740"/>
            <a:ext cx="7039852" cy="35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8109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497;p55">
            <a:extLst>
              <a:ext uri="{FF2B5EF4-FFF2-40B4-BE49-F238E27FC236}">
                <a16:creationId xmlns:a16="http://schemas.microsoft.com/office/drawing/2014/main" id="{48AC6955-E3C1-459B-9AC2-2C625B069C9A}"/>
              </a:ext>
            </a:extLst>
          </p:cNvPr>
          <p:cNvSpPr txBox="1"/>
          <p:nvPr/>
        </p:nvSpPr>
        <p:spPr>
          <a:xfrm>
            <a:off x="1487488" y="1039533"/>
            <a:ext cx="9839589" cy="8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>
              <a:lnSpc>
                <a:spcPct val="107916"/>
              </a:lnSpc>
              <a:buClr>
                <a:schemeClr val="dk1"/>
              </a:buClr>
              <a:buSzPts val="1100"/>
            </a:pPr>
            <a:r>
              <a:rPr lang="pt-BR" sz="1600" b="1" dirty="0">
                <a:solidFill>
                  <a:schemeClr val="tx1"/>
                </a:solidFill>
              </a:rPr>
              <a:t>A Manesco </a:t>
            </a:r>
            <a:r>
              <a:rPr lang="pt-BR" sz="1600" dirty="0">
                <a:solidFill>
                  <a:schemeClr val="tx1"/>
                </a:solidFill>
              </a:rPr>
              <a:t>tem participado dos mais relevantes projetos de infraestrutura desde a sua fundação, </a:t>
            </a:r>
            <a:r>
              <a:rPr lang="pt-BR" sz="1600" b="1" dirty="0">
                <a:solidFill>
                  <a:schemeClr val="tx1"/>
                </a:solidFill>
              </a:rPr>
              <a:t>em 1991</a:t>
            </a:r>
            <a:r>
              <a:rPr lang="pt-BR" sz="1600" dirty="0">
                <a:solidFill>
                  <a:schemeClr val="tx1"/>
                </a:solidFill>
              </a:rPr>
              <a:t>. </a:t>
            </a:r>
            <a:r>
              <a:rPr lang="pt-BR" sz="1600" dirty="0">
                <a:solidFill>
                  <a:schemeClr val="tx1"/>
                </a:solidFill>
                <a:sym typeface="Poppins"/>
              </a:rPr>
              <a:t> </a:t>
            </a:r>
            <a:r>
              <a:rPr lang="pt-BR" sz="1600" dirty="0">
                <a:solidFill>
                  <a:schemeClr val="tx1"/>
                </a:solidFill>
              </a:rPr>
              <a:t>O escritório oferece assessoria jurídica em direito público e regulatório para o setor privado e para o poder público. As causas e os projetos são especialmente relacionados a contratos de concessão e </a:t>
            </a:r>
            <a:r>
              <a:rPr lang="pt-BR" sz="1600" dirty="0" err="1">
                <a:solidFill>
                  <a:schemeClr val="tx1"/>
                </a:solidFill>
              </a:rPr>
              <a:t>PPPs</a:t>
            </a:r>
            <a:r>
              <a:rPr lang="pt-BR" sz="1600" dirty="0">
                <a:solidFill>
                  <a:schemeClr val="tx1"/>
                </a:solidFill>
              </a:rPr>
              <a:t>, à regulação, a contratos complexos e à inovação.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6B13111-2668-4D6F-BEEE-8E3EBC7C096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2312" y="6232537"/>
            <a:ext cx="990352" cy="376595"/>
          </a:xfrm>
        </p:spPr>
        <p:txBody>
          <a:bodyPr/>
          <a:lstStyle/>
          <a:p>
            <a:fld id="{D95B2319-57D1-4005-BE8A-8B214297D485}" type="slidenum">
              <a:rPr lang="pt-BR" smtClean="0"/>
              <a:t>7</a:t>
            </a:fld>
            <a:endParaRPr lang="pt-BR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0C562967-A80E-4BD0-BA1D-463413D3DD7F}"/>
              </a:ext>
            </a:extLst>
          </p:cNvPr>
          <p:cNvSpPr txBox="1">
            <a:spLocks/>
          </p:cNvSpPr>
          <p:nvPr/>
        </p:nvSpPr>
        <p:spPr>
          <a:xfrm>
            <a:off x="1076461" y="1016426"/>
            <a:ext cx="4328659" cy="59762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800" dirty="0">
              <a:solidFill>
                <a:schemeClr val="bg1">
                  <a:lumMod val="85000"/>
                  <a:lumOff val="15000"/>
                </a:schemeClr>
              </a:solidFill>
              <a:latin typeface="Eurostile" pitchFamily="50" charset="0"/>
              <a:cs typeface="Arial" panose="020B0604020202020204" pitchFamily="34" charset="0"/>
            </a:endParaRPr>
          </a:p>
        </p:txBody>
      </p:sp>
      <p:sp>
        <p:nvSpPr>
          <p:cNvPr id="110" name="Retângulo 109">
            <a:extLst>
              <a:ext uri="{FF2B5EF4-FFF2-40B4-BE49-F238E27FC236}">
                <a16:creationId xmlns:a16="http://schemas.microsoft.com/office/drawing/2014/main" id="{514E1EA5-70D5-48BE-B95F-7E88FCF1D401}"/>
              </a:ext>
            </a:extLst>
          </p:cNvPr>
          <p:cNvSpPr/>
          <p:nvPr/>
        </p:nvSpPr>
        <p:spPr>
          <a:xfrm>
            <a:off x="7279279" y="4810315"/>
            <a:ext cx="563762" cy="2110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Titillium Web" panose="020B0604020202020204" charset="0"/>
              </a:rPr>
              <a:t>km</a:t>
            </a:r>
          </a:p>
        </p:txBody>
      </p:sp>
      <p:sp>
        <p:nvSpPr>
          <p:cNvPr id="115" name="Retângulo 114"/>
          <p:cNvSpPr/>
          <p:nvPr/>
        </p:nvSpPr>
        <p:spPr>
          <a:xfrm>
            <a:off x="206386" y="336532"/>
            <a:ext cx="5145952" cy="407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34286" tIns="34286" rIns="34286" bIns="34286" rtlCol="0">
            <a:spAutoFit/>
          </a:bodyPr>
          <a:lstStyle/>
          <a:p>
            <a:pPr defTabSz="914400">
              <a:spcBef>
                <a:spcPts val="4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22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Apresentação Institucional - Manesco</a:t>
            </a:r>
            <a:endParaRPr lang="en-US" sz="2200" b="1" dirty="0">
              <a:solidFill>
                <a:srgbClr val="ACDED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4F9108C-211E-4452-A699-E6DC102EB6EF}"/>
              </a:ext>
            </a:extLst>
          </p:cNvPr>
          <p:cNvSpPr txBox="1"/>
          <p:nvPr/>
        </p:nvSpPr>
        <p:spPr>
          <a:xfrm>
            <a:off x="1097686" y="2554295"/>
            <a:ext cx="2241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solidFill>
                  <a:srgbClr val="3D3923"/>
                </a:solidFill>
              </a:rPr>
              <a:t>Experiência em </a:t>
            </a:r>
          </a:p>
          <a:p>
            <a:pPr algn="r"/>
            <a:r>
              <a:rPr lang="pt-BR" b="1" dirty="0">
                <a:solidFill>
                  <a:srgbClr val="3D3923"/>
                </a:solidFill>
              </a:rPr>
              <a:t>30+ setores de infraestrutura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860EDF3-EA78-42D9-812C-03CFB6096D1F}"/>
              </a:ext>
            </a:extLst>
          </p:cNvPr>
          <p:cNvSpPr txBox="1"/>
          <p:nvPr/>
        </p:nvSpPr>
        <p:spPr>
          <a:xfrm>
            <a:off x="1097686" y="3664480"/>
            <a:ext cx="2241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solidFill>
                  <a:srgbClr val="423126"/>
                </a:solidFill>
              </a:rPr>
              <a:t>20+ anos na estruturação de projetos de infraestrutura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63FF80AA-0BEE-4ED9-9385-1EB59B70569C}"/>
              </a:ext>
            </a:extLst>
          </p:cNvPr>
          <p:cNvSpPr txBox="1"/>
          <p:nvPr/>
        </p:nvSpPr>
        <p:spPr>
          <a:xfrm>
            <a:off x="1097686" y="5078123"/>
            <a:ext cx="22417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solidFill>
                  <a:srgbClr val="423126"/>
                </a:solidFill>
              </a:rPr>
              <a:t>Equipes especializadas em consultoria a projetos de infraestrutura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413FB47-CB7F-4FCD-9109-F99477A76E6F}"/>
              </a:ext>
            </a:extLst>
          </p:cNvPr>
          <p:cNvSpPr txBox="1"/>
          <p:nvPr/>
        </p:nvSpPr>
        <p:spPr>
          <a:xfrm>
            <a:off x="5316504" y="2348880"/>
            <a:ext cx="5420655" cy="398570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6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ÁREAS DE ATUAÇÃO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Aeroportos, Rodovias, Ferrovias &amp; Portos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Logística, Infra &amp; Mobilidade Urbana (Metrô, VLT &amp; BRT)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Obras Públicas &amp; Construção Civil (EPC)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Telecomunicações, Informática &amp; Comunicações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Água, Esgoto &amp; Resíduos Sólidos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Petróleo, Gás &amp; Biocombustíveis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Energia Elétrica &amp; Renováveis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Educação &amp; Saúde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Habitação &amp; Gestão Imobiliária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Iluminação Pública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prstClr val="black">
                    <a:lumMod val="85000"/>
                    <a:lumOff val="15000"/>
                  </a:prstClr>
                </a:solidFill>
              </a:rPr>
              <a:t>Parques Urbanos &amp; Ambientais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416B66B1-378F-4025-8BBC-D4E542F1C93B}"/>
              </a:ext>
            </a:extLst>
          </p:cNvPr>
          <p:cNvCxnSpPr>
            <a:cxnSpLocks/>
          </p:cNvCxnSpPr>
          <p:nvPr/>
        </p:nvCxnSpPr>
        <p:spPr>
          <a:xfrm>
            <a:off x="4327140" y="2526879"/>
            <a:ext cx="17317" cy="4028572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8" name="Imagem 27">
            <a:extLst>
              <a:ext uri="{FF2B5EF4-FFF2-40B4-BE49-F238E27FC236}">
                <a16:creationId xmlns:a16="http://schemas.microsoft.com/office/drawing/2014/main" id="{39D9DB41-62EF-479B-A5C3-58B9BE0C4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3" y="1007779"/>
            <a:ext cx="1233542" cy="123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31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497;p55">
            <a:extLst>
              <a:ext uri="{FF2B5EF4-FFF2-40B4-BE49-F238E27FC236}">
                <a16:creationId xmlns:a16="http://schemas.microsoft.com/office/drawing/2014/main" id="{48AC6955-E3C1-459B-9AC2-2C625B069C9A}"/>
              </a:ext>
            </a:extLst>
          </p:cNvPr>
          <p:cNvSpPr txBox="1"/>
          <p:nvPr/>
        </p:nvSpPr>
        <p:spPr>
          <a:xfrm>
            <a:off x="1056110" y="983714"/>
            <a:ext cx="9839589" cy="8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>
              <a:lnSpc>
                <a:spcPct val="107916"/>
              </a:lnSpc>
              <a:buClr>
                <a:schemeClr val="dk1"/>
              </a:buClr>
              <a:buSzPts val="1100"/>
            </a:pP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6B13111-2668-4D6F-BEEE-8E3EBC7C096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2312" y="6232537"/>
            <a:ext cx="990352" cy="376595"/>
          </a:xfrm>
        </p:spPr>
        <p:txBody>
          <a:bodyPr/>
          <a:lstStyle/>
          <a:p>
            <a:fld id="{D95B2319-57D1-4005-BE8A-8B214297D485}" type="slidenum">
              <a:rPr lang="pt-BR" smtClean="0"/>
              <a:t>8</a:t>
            </a:fld>
            <a:endParaRPr lang="pt-BR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0C562967-A80E-4BD0-BA1D-463413D3DD7F}"/>
              </a:ext>
            </a:extLst>
          </p:cNvPr>
          <p:cNvSpPr txBox="1">
            <a:spLocks/>
          </p:cNvSpPr>
          <p:nvPr/>
        </p:nvSpPr>
        <p:spPr>
          <a:xfrm>
            <a:off x="1076461" y="1016426"/>
            <a:ext cx="4328659" cy="59762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800" dirty="0">
              <a:solidFill>
                <a:schemeClr val="bg1">
                  <a:lumMod val="85000"/>
                  <a:lumOff val="15000"/>
                </a:schemeClr>
              </a:solidFill>
              <a:latin typeface="Eurostile" pitchFamily="50" charset="0"/>
              <a:cs typeface="Arial" panose="020B0604020202020204" pitchFamily="34" charset="0"/>
            </a:endParaRPr>
          </a:p>
        </p:txBody>
      </p:sp>
      <p:sp>
        <p:nvSpPr>
          <p:cNvPr id="110" name="Retângulo 109">
            <a:extLst>
              <a:ext uri="{FF2B5EF4-FFF2-40B4-BE49-F238E27FC236}">
                <a16:creationId xmlns:a16="http://schemas.microsoft.com/office/drawing/2014/main" id="{514E1EA5-70D5-48BE-B95F-7E88FCF1D401}"/>
              </a:ext>
            </a:extLst>
          </p:cNvPr>
          <p:cNvSpPr/>
          <p:nvPr/>
        </p:nvSpPr>
        <p:spPr>
          <a:xfrm>
            <a:off x="7279279" y="4810315"/>
            <a:ext cx="563762" cy="2110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Titillium Web" panose="020B0604020202020204" charset="0"/>
              </a:rPr>
              <a:t>km</a:t>
            </a:r>
          </a:p>
        </p:txBody>
      </p:sp>
      <p:sp>
        <p:nvSpPr>
          <p:cNvPr id="115" name="Retângulo 114"/>
          <p:cNvSpPr/>
          <p:nvPr/>
        </p:nvSpPr>
        <p:spPr>
          <a:xfrm>
            <a:off x="206386" y="336532"/>
            <a:ext cx="69306" cy="407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34286" tIns="34286" rIns="34286" bIns="34286" rtlCol="0">
            <a:spAutoFit/>
          </a:bodyPr>
          <a:lstStyle/>
          <a:p>
            <a:pPr defTabSz="914400">
              <a:spcBef>
                <a:spcPts val="4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2200" b="1" dirty="0">
              <a:solidFill>
                <a:srgbClr val="ACDED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174ECE5-1764-45C1-B054-94B07FD65808}"/>
              </a:ext>
            </a:extLst>
          </p:cNvPr>
          <p:cNvSpPr/>
          <p:nvPr/>
        </p:nvSpPr>
        <p:spPr>
          <a:xfrm>
            <a:off x="206386" y="336532"/>
            <a:ext cx="6288893" cy="407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34286" tIns="34286" rIns="34286" bIns="34286" rtlCol="0">
            <a:spAutoFit/>
          </a:bodyPr>
          <a:lstStyle/>
          <a:p>
            <a:pPr defTabSz="914400">
              <a:spcBef>
                <a:spcPts val="4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22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Experiências no Setor de Rodovias - Manesco</a:t>
            </a:r>
            <a:endParaRPr lang="en-US" sz="2200" b="1" dirty="0">
              <a:solidFill>
                <a:srgbClr val="ACDED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6667E0FC-E46D-466D-B6DA-2D283196A9AD}"/>
              </a:ext>
            </a:extLst>
          </p:cNvPr>
          <p:cNvGraphicFramePr/>
          <p:nvPr/>
        </p:nvGraphicFramePr>
        <p:xfrm>
          <a:off x="1076461" y="1071378"/>
          <a:ext cx="9433048" cy="5537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164176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623391" y="1183025"/>
            <a:ext cx="9289032" cy="602356"/>
            <a:chOff x="623391" y="1183025"/>
            <a:chExt cx="9289032" cy="602356"/>
          </a:xfrm>
          <a:solidFill>
            <a:schemeClr val="accent2"/>
          </a:solidFill>
        </p:grpSpPr>
        <p:sp>
          <p:nvSpPr>
            <p:cNvPr id="152" name="Rectangle"/>
            <p:cNvSpPr/>
            <p:nvPr/>
          </p:nvSpPr>
          <p:spPr>
            <a:xfrm>
              <a:off x="623391" y="1183025"/>
              <a:ext cx="9289032" cy="602356"/>
            </a:xfrm>
            <a:prstGeom prst="rect">
              <a:avLst/>
            </a:prstGeom>
            <a:solidFill>
              <a:srgbClr val="65B32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266700" indent="-266700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53" name="Fontes de Recursos"/>
            <p:cNvSpPr/>
            <p:nvPr/>
          </p:nvSpPr>
          <p:spPr>
            <a:xfrm>
              <a:off x="623391" y="1268760"/>
              <a:ext cx="9289032" cy="430885"/>
            </a:xfrm>
            <a:prstGeom prst="rect">
              <a:avLst/>
            </a:prstGeom>
            <a:solidFill>
              <a:srgbClr val="65B32E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266700" lvl="1" indent="190500">
                <a:defRPr sz="2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pt-BR" sz="2200" b="1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Equipe do Projeto e Frentes de Trabalho</a:t>
              </a: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623391" y="1889010"/>
            <a:ext cx="9289033" cy="602355"/>
            <a:chOff x="623391" y="1889636"/>
            <a:chExt cx="9289033" cy="602355"/>
          </a:xfrm>
          <a:solidFill>
            <a:schemeClr val="accent2"/>
          </a:solidFill>
        </p:grpSpPr>
        <p:sp>
          <p:nvSpPr>
            <p:cNvPr id="155" name="Rectangle"/>
            <p:cNvSpPr/>
            <p:nvPr/>
          </p:nvSpPr>
          <p:spPr>
            <a:xfrm>
              <a:off x="623392" y="1889636"/>
              <a:ext cx="9289032" cy="60235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266700" indent="-2667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6" name="Focos de Apoio Financeiro"/>
            <p:cNvSpPr/>
            <p:nvPr/>
          </p:nvSpPr>
          <p:spPr>
            <a:xfrm>
              <a:off x="623391" y="1975371"/>
              <a:ext cx="9289032" cy="43088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266700" lvl="1" indent="190500">
                <a:defRPr sz="2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pt-BR"/>
                <a:t>O Projeto</a:t>
              </a:r>
            </a:p>
          </p:txBody>
        </p:sp>
      </p:grpSp>
      <p:sp>
        <p:nvSpPr>
          <p:cNvPr id="19" name="Fontes de Recursos"/>
          <p:cNvSpPr/>
          <p:nvPr/>
        </p:nvSpPr>
        <p:spPr>
          <a:xfrm>
            <a:off x="191344" y="663081"/>
            <a:ext cx="928903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/>
          <a:p>
            <a:pPr lvl="1">
              <a:defRPr sz="2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2400">
                <a:solidFill>
                  <a:srgbClr val="1E428B"/>
                </a:solidFill>
              </a:rPr>
              <a:t>Sumário</a:t>
            </a:r>
            <a:endParaRPr sz="2400">
              <a:solidFill>
                <a:srgbClr val="1E428B"/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623390" y="2594994"/>
            <a:ext cx="9289033" cy="602356"/>
            <a:chOff x="623390" y="2592747"/>
            <a:chExt cx="9289033" cy="602356"/>
          </a:xfrm>
        </p:grpSpPr>
        <p:sp>
          <p:nvSpPr>
            <p:cNvPr id="14" name="Rectangle">
              <a:extLst>
                <a:ext uri="{FF2B5EF4-FFF2-40B4-BE49-F238E27FC236}">
                  <a16:creationId xmlns:a16="http://schemas.microsoft.com/office/drawing/2014/main" id="{429F8B09-E64E-8049-9626-03F0F82B1393}"/>
                </a:ext>
              </a:extLst>
            </p:cNvPr>
            <p:cNvSpPr/>
            <p:nvPr/>
          </p:nvSpPr>
          <p:spPr>
            <a:xfrm>
              <a:off x="623392" y="2592747"/>
              <a:ext cx="9289031" cy="602356"/>
            </a:xfrm>
            <a:prstGeom prst="rect">
              <a:avLst/>
            </a:prstGeom>
            <a:solidFill>
              <a:srgbClr val="65B32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266700" indent="-2667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Formas de Atuação">
              <a:extLst>
                <a:ext uri="{FF2B5EF4-FFF2-40B4-BE49-F238E27FC236}">
                  <a16:creationId xmlns:a16="http://schemas.microsoft.com/office/drawing/2014/main" id="{D943F8C8-C886-DD4A-9E73-AECFC82A31C8}"/>
                </a:ext>
              </a:extLst>
            </p:cNvPr>
            <p:cNvSpPr/>
            <p:nvPr/>
          </p:nvSpPr>
          <p:spPr>
            <a:xfrm>
              <a:off x="623390" y="2640303"/>
              <a:ext cx="9289031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266700" lvl="1" indent="190500">
                <a:defRPr sz="2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pt-BR"/>
                <a:t>Governança do Projeto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623392" y="4136883"/>
            <a:ext cx="9289033" cy="602356"/>
            <a:chOff x="623390" y="2592747"/>
            <a:chExt cx="9289033" cy="602356"/>
          </a:xfrm>
        </p:grpSpPr>
        <p:sp>
          <p:nvSpPr>
            <p:cNvPr id="13" name="Rectangle">
              <a:extLst>
                <a:ext uri="{FF2B5EF4-FFF2-40B4-BE49-F238E27FC236}">
                  <a16:creationId xmlns:a16="http://schemas.microsoft.com/office/drawing/2014/main" id="{429F8B09-E64E-8049-9626-03F0F82B1393}"/>
                </a:ext>
              </a:extLst>
            </p:cNvPr>
            <p:cNvSpPr/>
            <p:nvPr/>
          </p:nvSpPr>
          <p:spPr>
            <a:xfrm>
              <a:off x="623392" y="2592747"/>
              <a:ext cx="9289031" cy="602356"/>
            </a:xfrm>
            <a:prstGeom prst="rect">
              <a:avLst/>
            </a:prstGeom>
            <a:solidFill>
              <a:srgbClr val="65B32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266700" indent="-2667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" name="Formas de Atuação">
              <a:extLst>
                <a:ext uri="{FF2B5EF4-FFF2-40B4-BE49-F238E27FC236}">
                  <a16:creationId xmlns:a16="http://schemas.microsoft.com/office/drawing/2014/main" id="{D943F8C8-C886-DD4A-9E73-AECFC82A31C8}"/>
                </a:ext>
              </a:extLst>
            </p:cNvPr>
            <p:cNvSpPr/>
            <p:nvPr/>
          </p:nvSpPr>
          <p:spPr>
            <a:xfrm>
              <a:off x="623390" y="2640303"/>
              <a:ext cx="9289031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266700" lvl="1" indent="190500">
                <a:defRPr sz="2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pt-BR"/>
                <a:t>Plano de Trabalho e Cronograma</a:t>
              </a:r>
            </a:p>
          </p:txBody>
        </p:sp>
      </p:grpSp>
      <p:sp>
        <p:nvSpPr>
          <p:cNvPr id="21" name="Rectangle">
            <a:extLst>
              <a:ext uri="{FF2B5EF4-FFF2-40B4-BE49-F238E27FC236}">
                <a16:creationId xmlns:a16="http://schemas.microsoft.com/office/drawing/2014/main" id="{429F8B09-E64E-8049-9626-03F0F82B1393}"/>
              </a:ext>
            </a:extLst>
          </p:cNvPr>
          <p:cNvSpPr/>
          <p:nvPr/>
        </p:nvSpPr>
        <p:spPr>
          <a:xfrm>
            <a:off x="623389" y="3356992"/>
            <a:ext cx="9289031" cy="602356"/>
          </a:xfrm>
          <a:prstGeom prst="rect">
            <a:avLst/>
          </a:prstGeom>
          <a:solidFill>
            <a:srgbClr val="65B32E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266700" indent="-2667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Formas de Atuação">
            <a:extLst>
              <a:ext uri="{FF2B5EF4-FFF2-40B4-BE49-F238E27FC236}">
                <a16:creationId xmlns:a16="http://schemas.microsoft.com/office/drawing/2014/main" id="{D943F8C8-C886-DD4A-9E73-AECFC82A31C8}"/>
              </a:ext>
            </a:extLst>
          </p:cNvPr>
          <p:cNvSpPr/>
          <p:nvPr/>
        </p:nvSpPr>
        <p:spPr>
          <a:xfrm>
            <a:off x="551384" y="3442727"/>
            <a:ext cx="9289031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/>
          <a:p>
            <a:pPr marL="266700" lvl="1" indent="190500">
              <a:defRPr sz="2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/>
              <a:t>Monitoramento do Estado RJ</a:t>
            </a:r>
            <a:endParaRPr lang="pt-BR" sz="1000"/>
          </a:p>
        </p:txBody>
      </p:sp>
    </p:spTree>
    <p:extLst>
      <p:ext uri="{BB962C8B-B14F-4D97-AF65-F5344CB8AC3E}">
        <p14:creationId xmlns:p14="http://schemas.microsoft.com/office/powerpoint/2010/main" val="228513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7_Tema do Office">
  <a:themeElements>
    <a:clrScheme name="Paleta BNDES">
      <a:dk1>
        <a:srgbClr val="3E3E3E"/>
      </a:dk1>
      <a:lt1>
        <a:sysClr val="window" lastClr="FFFFFF"/>
      </a:lt1>
      <a:dk2>
        <a:srgbClr val="646464"/>
      </a:dk2>
      <a:lt2>
        <a:srgbClr val="7F7F7F"/>
      </a:lt2>
      <a:accent1>
        <a:srgbClr val="009933"/>
      </a:accent1>
      <a:accent2>
        <a:srgbClr val="1E428B"/>
      </a:accent2>
      <a:accent3>
        <a:srgbClr val="CD8627"/>
      </a:accent3>
      <a:accent4>
        <a:srgbClr val="52BBB5"/>
      </a:accent4>
      <a:accent5>
        <a:srgbClr val="759CB8"/>
      </a:accent5>
      <a:accent6>
        <a:srgbClr val="C15C29"/>
      </a:accent6>
      <a:hlink>
        <a:srgbClr val="006FB9"/>
      </a:hlink>
      <a:folHlink>
        <a:srgbClr val="800080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o_PPT_institucional BNDES_2017_Completo" id="{AB491706-1A8D-4014-8E4D-5CE88840757C}" vid="{554E45AE-A2E3-4A15-A90C-DE89DEB416DC}"/>
    </a:ext>
  </a:extLst>
</a:theme>
</file>

<file path=ppt/theme/theme2.xml><?xml version="1.0" encoding="utf-8"?>
<a:theme xmlns:a="http://schemas.openxmlformats.org/drawingml/2006/main" name="8_Tema do Office">
  <a:themeElements>
    <a:clrScheme name="Paleta BNDES">
      <a:dk1>
        <a:srgbClr val="3E3E3E"/>
      </a:dk1>
      <a:lt1>
        <a:sysClr val="window" lastClr="FFFFFF"/>
      </a:lt1>
      <a:dk2>
        <a:srgbClr val="646464"/>
      </a:dk2>
      <a:lt2>
        <a:srgbClr val="7F7F7F"/>
      </a:lt2>
      <a:accent1>
        <a:srgbClr val="009933"/>
      </a:accent1>
      <a:accent2>
        <a:srgbClr val="1E428B"/>
      </a:accent2>
      <a:accent3>
        <a:srgbClr val="CD8627"/>
      </a:accent3>
      <a:accent4>
        <a:srgbClr val="52BBB5"/>
      </a:accent4>
      <a:accent5>
        <a:srgbClr val="759CB8"/>
      </a:accent5>
      <a:accent6>
        <a:srgbClr val="C15C29"/>
      </a:accent6>
      <a:hlink>
        <a:srgbClr val="006FB9"/>
      </a:hlink>
      <a:folHlink>
        <a:srgbClr val="800080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o_PPT_institucional BNDES_2017_Completo" id="{AB491706-1A8D-4014-8E4D-5CE88840757C}" vid="{554E45AE-A2E3-4A15-A90C-DE89DEB416DC}"/>
    </a:ext>
  </a:extLst>
</a:theme>
</file>

<file path=ppt/theme/theme3.xml><?xml version="1.0" encoding="utf-8"?>
<a:theme xmlns:a="http://schemas.openxmlformats.org/drawingml/2006/main" name="Tema_BNDES">
  <a:themeElements>
    <a:clrScheme name="Paleta BNDES">
      <a:dk1>
        <a:srgbClr val="3E3E3E"/>
      </a:dk1>
      <a:lt1>
        <a:sysClr val="window" lastClr="FFFFFF"/>
      </a:lt1>
      <a:dk2>
        <a:srgbClr val="646464"/>
      </a:dk2>
      <a:lt2>
        <a:srgbClr val="7F7F7F"/>
      </a:lt2>
      <a:accent1>
        <a:srgbClr val="009933"/>
      </a:accent1>
      <a:accent2>
        <a:srgbClr val="1E428B"/>
      </a:accent2>
      <a:accent3>
        <a:srgbClr val="CD8627"/>
      </a:accent3>
      <a:accent4>
        <a:srgbClr val="52BBB5"/>
      </a:accent4>
      <a:accent5>
        <a:srgbClr val="759CB8"/>
      </a:accent5>
      <a:accent6>
        <a:srgbClr val="C15C29"/>
      </a:accent6>
      <a:hlink>
        <a:srgbClr val="006FB9"/>
      </a:hlink>
      <a:folHlink>
        <a:srgbClr val="800080"/>
      </a:folHlink>
    </a:clrScheme>
    <a:fontScheme name="modelo_PPT_institucional BNDES_2017_Completo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odelo_PPT_institucional BNDES_2017_Complet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7B7B7B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7B7B7B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Tema_BNDES" id="{EBA5FB33-5A1D-407C-83D0-3DF19CA8310F}" vid="{6AEFFACD-3FE6-4EC8-971A-0BC4EE2129E9}"/>
    </a:ext>
  </a:extLst>
</a:theme>
</file>

<file path=ppt/theme/theme4.xml><?xml version="1.0" encoding="utf-8"?>
<a:theme xmlns:a="http://schemas.openxmlformats.org/drawingml/2006/main" name="9_Tema do Office">
  <a:themeElements>
    <a:clrScheme name="Paleta BNDES">
      <a:dk1>
        <a:srgbClr val="3E3E3E"/>
      </a:dk1>
      <a:lt1>
        <a:sysClr val="window" lastClr="FFFFFF"/>
      </a:lt1>
      <a:dk2>
        <a:srgbClr val="646464"/>
      </a:dk2>
      <a:lt2>
        <a:srgbClr val="7F7F7F"/>
      </a:lt2>
      <a:accent1>
        <a:srgbClr val="009933"/>
      </a:accent1>
      <a:accent2>
        <a:srgbClr val="1E428B"/>
      </a:accent2>
      <a:accent3>
        <a:srgbClr val="CD8627"/>
      </a:accent3>
      <a:accent4>
        <a:srgbClr val="52BBB5"/>
      </a:accent4>
      <a:accent5>
        <a:srgbClr val="759CB8"/>
      </a:accent5>
      <a:accent6>
        <a:srgbClr val="C15C29"/>
      </a:accent6>
      <a:hlink>
        <a:srgbClr val="006FB9"/>
      </a:hlink>
      <a:folHlink>
        <a:srgbClr val="800080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o_PPT_institucional BNDES_2017_Completo" id="{AB491706-1A8D-4014-8E4D-5CE88840757C}" vid="{554E45AE-A2E3-4A15-A90C-DE89DEB416DC}"/>
    </a:ext>
  </a:extLst>
</a:theme>
</file>

<file path=ppt/theme/theme5.xml><?xml version="1.0" encoding="utf-8"?>
<a:theme xmlns:a="http://schemas.openxmlformats.org/drawingml/2006/main" name="10_Tema do Office">
  <a:themeElements>
    <a:clrScheme name="Paleta BNDES">
      <a:dk1>
        <a:srgbClr val="3E3E3E"/>
      </a:dk1>
      <a:lt1>
        <a:sysClr val="window" lastClr="FFFFFF"/>
      </a:lt1>
      <a:dk2>
        <a:srgbClr val="646464"/>
      </a:dk2>
      <a:lt2>
        <a:srgbClr val="7F7F7F"/>
      </a:lt2>
      <a:accent1>
        <a:srgbClr val="009933"/>
      </a:accent1>
      <a:accent2>
        <a:srgbClr val="1E428B"/>
      </a:accent2>
      <a:accent3>
        <a:srgbClr val="CD8627"/>
      </a:accent3>
      <a:accent4>
        <a:srgbClr val="52BBB5"/>
      </a:accent4>
      <a:accent5>
        <a:srgbClr val="759CB8"/>
      </a:accent5>
      <a:accent6>
        <a:srgbClr val="C15C29"/>
      </a:accent6>
      <a:hlink>
        <a:srgbClr val="006FB9"/>
      </a:hlink>
      <a:folHlink>
        <a:srgbClr val="800080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o_PPT_institucional BNDES_2017_Completo" id="{AB491706-1A8D-4014-8E4D-5CE88840757C}" vid="{554E45AE-A2E3-4A15-A90C-DE89DEB416DC}"/>
    </a:ext>
  </a:extLst>
</a:theme>
</file>

<file path=ppt/theme/theme6.xml><?xml version="1.0" encoding="utf-8"?>
<a:theme xmlns:a="http://schemas.openxmlformats.org/drawingml/2006/main" name="modelo_PPT_institucional BNDES_2017_Completo">
  <a:themeElements>
    <a:clrScheme name="modelo_PPT_institucional BNDES_2017_Completo">
      <a:dk1>
        <a:srgbClr val="7B7B7B"/>
      </a:dk1>
      <a:lt1>
        <a:srgbClr val="FFFFFF"/>
      </a:lt1>
      <a:dk2>
        <a:srgbClr val="A7A7A7"/>
      </a:dk2>
      <a:lt2>
        <a:srgbClr val="535353"/>
      </a:lt2>
      <a:accent1>
        <a:srgbClr val="006FB9"/>
      </a:accent1>
      <a:accent2>
        <a:srgbClr val="65B32E"/>
      </a:accent2>
      <a:accent3>
        <a:srgbClr val="E75300"/>
      </a:accent3>
      <a:accent4>
        <a:srgbClr val="52BBB5"/>
      </a:accent4>
      <a:accent5>
        <a:srgbClr val="759CB8"/>
      </a:accent5>
      <a:accent6>
        <a:srgbClr val="FFD500"/>
      </a:accent6>
      <a:hlink>
        <a:srgbClr val="0000FF"/>
      </a:hlink>
      <a:folHlink>
        <a:srgbClr val="FF00FF"/>
      </a:folHlink>
    </a:clrScheme>
    <a:fontScheme name="modelo_PPT_institucional BNDES_2017_Completo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odelo_PPT_institucional BNDES_2017_Complet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7B7B7B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7B7B7B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B44D164E7A20C43BA5838103FC72DD5" ma:contentTypeVersion="11" ma:contentTypeDescription="Crie um novo documento." ma:contentTypeScope="" ma:versionID="2e2ae2fe02e227094b2065ec3e143160">
  <xsd:schema xmlns:xsd="http://www.w3.org/2001/XMLSchema" xmlns:xs="http://www.w3.org/2001/XMLSchema" xmlns:p="http://schemas.microsoft.com/office/2006/metadata/properties" xmlns:ns2="b4bc4f90-1d7d-49ad-95e1-7ce34c9ed1a5" xmlns:ns3="aaa65420-8612-401d-9a00-6faff4ba5fe7" targetNamespace="http://schemas.microsoft.com/office/2006/metadata/properties" ma:root="true" ma:fieldsID="cfba88d5bb35e2eaedbe8a1dc7df63df" ns2:_="" ns3:_="">
    <xsd:import namespace="b4bc4f90-1d7d-49ad-95e1-7ce34c9ed1a5"/>
    <xsd:import namespace="aaa65420-8612-401d-9a00-6faff4ba5f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bc4f90-1d7d-49ad-95e1-7ce34c9ed1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a65420-8612-401d-9a00-6faff4ba5f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32F35E-EE84-4600-AD55-688A445FDB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0C59F66-AFBE-496C-9667-38BCEC5622D7}">
  <ds:schemaRefs>
    <ds:schemaRef ds:uri="http://purl.org/dc/dcmitype/"/>
    <ds:schemaRef ds:uri="aaa65420-8612-401d-9a00-6faff4ba5fe7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b4bc4f90-1d7d-49ad-95e1-7ce34c9ed1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836288C-0FE9-4A52-9842-004D5E15EC11}">
  <ds:schemaRefs>
    <ds:schemaRef ds:uri="aaa65420-8612-401d-9a00-6faff4ba5fe7"/>
    <ds:schemaRef ds:uri="b4bc4f90-1d7d-49ad-95e1-7ce34c9ed1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</TotalTime>
  <Words>1747</Words>
  <Application>Microsoft Office PowerPoint</Application>
  <PresentationFormat>Widescreen</PresentationFormat>
  <Paragraphs>279</Paragraphs>
  <Slides>30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30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Eurostile</vt:lpstr>
      <vt:lpstr>Helvetica</vt:lpstr>
      <vt:lpstr>Titillium Web</vt:lpstr>
      <vt:lpstr>Wingdings</vt:lpstr>
      <vt:lpstr>7_Tema do Office</vt:lpstr>
      <vt:lpstr>8_Tema do Office</vt:lpstr>
      <vt:lpstr>Tema_BNDES</vt:lpstr>
      <vt:lpstr>9_Tema do Office</vt:lpstr>
      <vt:lpstr>10_Tema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Alice Bentzen Fonseca Assumpcao</dc:creator>
  <cp:lastModifiedBy>Sandra Vigne Lo Fiego</cp:lastModifiedBy>
  <cp:revision>59</cp:revision>
  <dcterms:modified xsi:type="dcterms:W3CDTF">2020-12-04T14:39:03Z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0x0101007B44D164E7A20C43BA5838103FC72DD5</vt:lpwstr>
  </property>
</Properties>
</file>